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8" r:id="rId6"/>
    <p:sldId id="260" r:id="rId7"/>
    <p:sldId id="262" r:id="rId8"/>
    <p:sldId id="261" r:id="rId9"/>
    <p:sldId id="263" r:id="rId10"/>
    <p:sldId id="272" r:id="rId11"/>
    <p:sldId id="269" r:id="rId12"/>
    <p:sldId id="270" r:id="rId13"/>
    <p:sldId id="271" r:id="rId14"/>
    <p:sldId id="264" r:id="rId15"/>
    <p:sldId id="265" r:id="rId16"/>
    <p:sldId id="266" r:id="rId17"/>
    <p:sldId id="273" r:id="rId18"/>
    <p:sldId id="267"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227987-73D3-43FB-91C2-9AE35F8822B3}" v="206" dt="2023-12-26T16:11:09.881"/>
    <p1510:client id="{D3259CD9-AD56-44E9-B8C6-5DCAC7724BD8}" v="330" dt="2023-12-26T06:16:27.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jjan Adhikari" userId="S::sajjan.adhikari@infodev.com.np::a98541f7-95f9-45c0-9b82-f5486fec9333" providerId="AD" clId="Web-{2D227987-73D3-43FB-91C2-9AE35F8822B3}"/>
    <pc:docChg chg="addSld modSld sldOrd">
      <pc:chgData name="Sajjan Adhikari" userId="S::sajjan.adhikari@infodev.com.np::a98541f7-95f9-45c0-9b82-f5486fec9333" providerId="AD" clId="Web-{2D227987-73D3-43FB-91C2-9AE35F8822B3}" dt="2023-12-26T16:11:09.881" v="199" actId="20577"/>
      <pc:docMkLst>
        <pc:docMk/>
      </pc:docMkLst>
      <pc:sldChg chg="ord">
        <pc:chgData name="Sajjan Adhikari" userId="S::sajjan.adhikari@infodev.com.np::a98541f7-95f9-45c0-9b82-f5486fec9333" providerId="AD" clId="Web-{2D227987-73D3-43FB-91C2-9AE35F8822B3}" dt="2023-12-26T16:07:26.436" v="170"/>
        <pc:sldMkLst>
          <pc:docMk/>
          <pc:sldMk cId="1877609773" sldId="261"/>
        </pc:sldMkLst>
      </pc:sldChg>
      <pc:sldChg chg="ord">
        <pc:chgData name="Sajjan Adhikari" userId="S::sajjan.adhikari@infodev.com.np::a98541f7-95f9-45c0-9b82-f5486fec9333" providerId="AD" clId="Web-{2D227987-73D3-43FB-91C2-9AE35F8822B3}" dt="2023-12-26T16:07:35.467" v="171"/>
        <pc:sldMkLst>
          <pc:docMk/>
          <pc:sldMk cId="457670507" sldId="263"/>
        </pc:sldMkLst>
      </pc:sldChg>
      <pc:sldChg chg="addSp delSp modSp new">
        <pc:chgData name="Sajjan Adhikari" userId="S::sajjan.adhikari@infodev.com.np::a98541f7-95f9-45c0-9b82-f5486fec9333" providerId="AD" clId="Web-{2D227987-73D3-43FB-91C2-9AE35F8822B3}" dt="2023-12-26T13:57:51.184" v="12" actId="14100"/>
        <pc:sldMkLst>
          <pc:docMk/>
          <pc:sldMk cId="2324963708" sldId="268"/>
        </pc:sldMkLst>
        <pc:spChg chg="del">
          <ac:chgData name="Sajjan Adhikari" userId="S::sajjan.adhikari@infodev.com.np::a98541f7-95f9-45c0-9b82-f5486fec9333" providerId="AD" clId="Web-{2D227987-73D3-43FB-91C2-9AE35F8822B3}" dt="2023-12-26T13:53:50.122" v="1"/>
          <ac:spMkLst>
            <pc:docMk/>
            <pc:sldMk cId="2324963708" sldId="268"/>
            <ac:spMk id="3" creationId="{C98C35D2-C414-5CF8-B962-A00B1D34BB47}"/>
          </ac:spMkLst>
        </pc:spChg>
        <pc:spChg chg="add del mod">
          <ac:chgData name="Sajjan Adhikari" userId="S::sajjan.adhikari@infodev.com.np::a98541f7-95f9-45c0-9b82-f5486fec9333" providerId="AD" clId="Web-{2D227987-73D3-43FB-91C2-9AE35F8822B3}" dt="2023-12-26T13:57:30.433" v="6"/>
          <ac:spMkLst>
            <pc:docMk/>
            <pc:sldMk cId="2324963708" sldId="268"/>
            <ac:spMk id="6" creationId="{674587A1-751F-345E-8841-D2E026B9D183}"/>
          </ac:spMkLst>
        </pc:spChg>
        <pc:picChg chg="add del mod ord">
          <ac:chgData name="Sajjan Adhikari" userId="S::sajjan.adhikari@infodev.com.np::a98541f7-95f9-45c0-9b82-f5486fec9333" providerId="AD" clId="Web-{2D227987-73D3-43FB-91C2-9AE35F8822B3}" dt="2023-12-26T13:57:28.652" v="5"/>
          <ac:picMkLst>
            <pc:docMk/>
            <pc:sldMk cId="2324963708" sldId="268"/>
            <ac:picMk id="4" creationId="{9867F6A6-74C0-16BD-778C-32633588EC3F}"/>
          </ac:picMkLst>
        </pc:picChg>
        <pc:picChg chg="add mod ord">
          <ac:chgData name="Sajjan Adhikari" userId="S::sajjan.adhikari@infodev.com.np::a98541f7-95f9-45c0-9b82-f5486fec9333" providerId="AD" clId="Web-{2D227987-73D3-43FB-91C2-9AE35F8822B3}" dt="2023-12-26T13:57:51.184" v="12" actId="14100"/>
          <ac:picMkLst>
            <pc:docMk/>
            <pc:sldMk cId="2324963708" sldId="268"/>
            <ac:picMk id="7" creationId="{158E17B4-F9DB-5119-1F08-27E607A3776E}"/>
          </ac:picMkLst>
        </pc:picChg>
      </pc:sldChg>
      <pc:sldChg chg="modSp new">
        <pc:chgData name="Sajjan Adhikari" userId="S::sajjan.adhikari@infodev.com.np::a98541f7-95f9-45c0-9b82-f5486fec9333" providerId="AD" clId="Web-{2D227987-73D3-43FB-91C2-9AE35F8822B3}" dt="2023-12-26T15:47:45.704" v="41" actId="20577"/>
        <pc:sldMkLst>
          <pc:docMk/>
          <pc:sldMk cId="2790351596" sldId="269"/>
        </pc:sldMkLst>
        <pc:spChg chg="mod">
          <ac:chgData name="Sajjan Adhikari" userId="S::sajjan.adhikari@infodev.com.np::a98541f7-95f9-45c0-9b82-f5486fec9333" providerId="AD" clId="Web-{2D227987-73D3-43FB-91C2-9AE35F8822B3}" dt="2023-12-26T15:47:45.704" v="41" actId="20577"/>
          <ac:spMkLst>
            <pc:docMk/>
            <pc:sldMk cId="2790351596" sldId="269"/>
            <ac:spMk id="3" creationId="{7A004165-11C1-A5ED-385B-2A298935C50D}"/>
          </ac:spMkLst>
        </pc:spChg>
      </pc:sldChg>
      <pc:sldChg chg="modSp new">
        <pc:chgData name="Sajjan Adhikari" userId="S::sajjan.adhikari@infodev.com.np::a98541f7-95f9-45c0-9b82-f5486fec9333" providerId="AD" clId="Web-{2D227987-73D3-43FB-91C2-9AE35F8822B3}" dt="2023-12-26T15:59:33.355" v="144" actId="20577"/>
        <pc:sldMkLst>
          <pc:docMk/>
          <pc:sldMk cId="2725647881" sldId="270"/>
        </pc:sldMkLst>
        <pc:spChg chg="mod">
          <ac:chgData name="Sajjan Adhikari" userId="S::sajjan.adhikari@infodev.com.np::a98541f7-95f9-45c0-9b82-f5486fec9333" providerId="AD" clId="Web-{2D227987-73D3-43FB-91C2-9AE35F8822B3}" dt="2023-12-26T15:59:33.355" v="144" actId="20577"/>
          <ac:spMkLst>
            <pc:docMk/>
            <pc:sldMk cId="2725647881" sldId="270"/>
            <ac:spMk id="3" creationId="{9B960C73-0629-FBEC-681B-52B365678341}"/>
          </ac:spMkLst>
        </pc:spChg>
      </pc:sldChg>
      <pc:sldChg chg="modSp new">
        <pc:chgData name="Sajjan Adhikari" userId="S::sajjan.adhikari@infodev.com.np::a98541f7-95f9-45c0-9b82-f5486fec9333" providerId="AD" clId="Web-{2D227987-73D3-43FB-91C2-9AE35F8822B3}" dt="2023-12-26T16:00:43.202" v="149" actId="20577"/>
        <pc:sldMkLst>
          <pc:docMk/>
          <pc:sldMk cId="3798055115" sldId="271"/>
        </pc:sldMkLst>
        <pc:spChg chg="mod">
          <ac:chgData name="Sajjan Adhikari" userId="S::sajjan.adhikari@infodev.com.np::a98541f7-95f9-45c0-9b82-f5486fec9333" providerId="AD" clId="Web-{2D227987-73D3-43FB-91C2-9AE35F8822B3}" dt="2023-12-26T16:00:43.202" v="149" actId="20577"/>
          <ac:spMkLst>
            <pc:docMk/>
            <pc:sldMk cId="3798055115" sldId="271"/>
            <ac:spMk id="3" creationId="{1059426A-A965-BAC9-4AAB-8CF28BD44F0C}"/>
          </ac:spMkLst>
        </pc:spChg>
      </pc:sldChg>
      <pc:sldChg chg="modSp new">
        <pc:chgData name="Sajjan Adhikari" userId="S::sajjan.adhikari@infodev.com.np::a98541f7-95f9-45c0-9b82-f5486fec9333" providerId="AD" clId="Web-{2D227987-73D3-43FB-91C2-9AE35F8822B3}" dt="2023-12-26T16:07:02.450" v="169" actId="20577"/>
        <pc:sldMkLst>
          <pc:docMk/>
          <pc:sldMk cId="4234449481" sldId="272"/>
        </pc:sldMkLst>
        <pc:spChg chg="mod">
          <ac:chgData name="Sajjan Adhikari" userId="S::sajjan.adhikari@infodev.com.np::a98541f7-95f9-45c0-9b82-f5486fec9333" providerId="AD" clId="Web-{2D227987-73D3-43FB-91C2-9AE35F8822B3}" dt="2023-12-26T16:06:01.026" v="152" actId="20577"/>
          <ac:spMkLst>
            <pc:docMk/>
            <pc:sldMk cId="4234449481" sldId="272"/>
            <ac:spMk id="2" creationId="{1100D97B-CC88-F4E7-4468-C483A0DA83DB}"/>
          </ac:spMkLst>
        </pc:spChg>
        <pc:spChg chg="mod">
          <ac:chgData name="Sajjan Adhikari" userId="S::sajjan.adhikari@infodev.com.np::a98541f7-95f9-45c0-9b82-f5486fec9333" providerId="AD" clId="Web-{2D227987-73D3-43FB-91C2-9AE35F8822B3}" dt="2023-12-26T16:07:02.450" v="169" actId="20577"/>
          <ac:spMkLst>
            <pc:docMk/>
            <pc:sldMk cId="4234449481" sldId="272"/>
            <ac:spMk id="3" creationId="{54C36A89-DBF1-6313-B3AF-0D4653F2B97C}"/>
          </ac:spMkLst>
        </pc:spChg>
      </pc:sldChg>
      <pc:sldChg chg="modSp new">
        <pc:chgData name="Sajjan Adhikari" userId="S::sajjan.adhikari@infodev.com.np::a98541f7-95f9-45c0-9b82-f5486fec9333" providerId="AD" clId="Web-{2D227987-73D3-43FB-91C2-9AE35F8822B3}" dt="2023-12-26T16:09:46.753" v="180" actId="20577"/>
        <pc:sldMkLst>
          <pc:docMk/>
          <pc:sldMk cId="3128884924" sldId="273"/>
        </pc:sldMkLst>
        <pc:spChg chg="mod">
          <ac:chgData name="Sajjan Adhikari" userId="S::sajjan.adhikari@infodev.com.np::a98541f7-95f9-45c0-9b82-f5486fec9333" providerId="AD" clId="Web-{2D227987-73D3-43FB-91C2-9AE35F8822B3}" dt="2023-12-26T16:08:54.455" v="174" actId="20577"/>
          <ac:spMkLst>
            <pc:docMk/>
            <pc:sldMk cId="3128884924" sldId="273"/>
            <ac:spMk id="2" creationId="{81604BC6-C036-9122-C538-8383D0555908}"/>
          </ac:spMkLst>
        </pc:spChg>
        <pc:spChg chg="mod">
          <ac:chgData name="Sajjan Adhikari" userId="S::sajjan.adhikari@infodev.com.np::a98541f7-95f9-45c0-9b82-f5486fec9333" providerId="AD" clId="Web-{2D227987-73D3-43FB-91C2-9AE35F8822B3}" dt="2023-12-26T16:09:46.753" v="180" actId="20577"/>
          <ac:spMkLst>
            <pc:docMk/>
            <pc:sldMk cId="3128884924" sldId="273"/>
            <ac:spMk id="3" creationId="{E46FF1A0-E88C-26FD-1FE3-E9CB75740BED}"/>
          </ac:spMkLst>
        </pc:spChg>
      </pc:sldChg>
      <pc:sldChg chg="modSp new">
        <pc:chgData name="Sajjan Adhikari" userId="S::sajjan.adhikari@infodev.com.np::a98541f7-95f9-45c0-9b82-f5486fec9333" providerId="AD" clId="Web-{2D227987-73D3-43FB-91C2-9AE35F8822B3}" dt="2023-12-26T16:10:15.286" v="190" actId="20577"/>
        <pc:sldMkLst>
          <pc:docMk/>
          <pc:sldMk cId="80491634" sldId="274"/>
        </pc:sldMkLst>
        <pc:spChg chg="mod">
          <ac:chgData name="Sajjan Adhikari" userId="S::sajjan.adhikari@infodev.com.np::a98541f7-95f9-45c0-9b82-f5486fec9333" providerId="AD" clId="Web-{2D227987-73D3-43FB-91C2-9AE35F8822B3}" dt="2023-12-26T16:10:08.145" v="186" actId="20577"/>
          <ac:spMkLst>
            <pc:docMk/>
            <pc:sldMk cId="80491634" sldId="274"/>
            <ac:spMk id="2" creationId="{403EBDA9-C68D-5733-0AB2-30325285B32E}"/>
          </ac:spMkLst>
        </pc:spChg>
        <pc:spChg chg="mod">
          <ac:chgData name="Sajjan Adhikari" userId="S::sajjan.adhikari@infodev.com.np::a98541f7-95f9-45c0-9b82-f5486fec9333" providerId="AD" clId="Web-{2D227987-73D3-43FB-91C2-9AE35F8822B3}" dt="2023-12-26T16:10:15.286" v="190" actId="20577"/>
          <ac:spMkLst>
            <pc:docMk/>
            <pc:sldMk cId="80491634" sldId="274"/>
            <ac:spMk id="3" creationId="{66089AA1-6BB7-7595-6115-8B1D1C30444E}"/>
          </ac:spMkLst>
        </pc:spChg>
      </pc:sldChg>
      <pc:sldChg chg="modSp new">
        <pc:chgData name="Sajjan Adhikari" userId="S::sajjan.adhikari@infodev.com.np::a98541f7-95f9-45c0-9b82-f5486fec9333" providerId="AD" clId="Web-{2D227987-73D3-43FB-91C2-9AE35F8822B3}" dt="2023-12-26T16:11:09.881" v="199" actId="20577"/>
        <pc:sldMkLst>
          <pc:docMk/>
          <pc:sldMk cId="3888450377" sldId="275"/>
        </pc:sldMkLst>
        <pc:spChg chg="mod">
          <ac:chgData name="Sajjan Adhikari" userId="S::sajjan.adhikari@infodev.com.np::a98541f7-95f9-45c0-9b82-f5486fec9333" providerId="AD" clId="Web-{2D227987-73D3-43FB-91C2-9AE35F8822B3}" dt="2023-12-26T16:10:56.084" v="196" actId="20577"/>
          <ac:spMkLst>
            <pc:docMk/>
            <pc:sldMk cId="3888450377" sldId="275"/>
            <ac:spMk id="2" creationId="{BD79F2E6-8AFE-C7BF-6F4B-9480010A383B}"/>
          </ac:spMkLst>
        </pc:spChg>
        <pc:spChg chg="mod">
          <ac:chgData name="Sajjan Adhikari" userId="S::sajjan.adhikari@infodev.com.np::a98541f7-95f9-45c0-9b82-f5486fec9333" providerId="AD" clId="Web-{2D227987-73D3-43FB-91C2-9AE35F8822B3}" dt="2023-12-26T16:11:09.881" v="199" actId="20577"/>
          <ac:spMkLst>
            <pc:docMk/>
            <pc:sldMk cId="3888450377" sldId="275"/>
            <ac:spMk id="3" creationId="{73B64270-4792-2F62-1E50-1904861F64FA}"/>
          </ac:spMkLst>
        </pc:spChg>
      </pc:sldChg>
    </pc:docChg>
  </pc:docChgLst>
  <pc:docChgLst>
    <pc:chgData name="Sajjan Adhikari" userId="S::sajjan.adhikari@infodev.com.np::a98541f7-95f9-45c0-9b82-f5486fec9333" providerId="AD" clId="Web-{D3259CD9-AD56-44E9-B8C6-5DCAC7724BD8}"/>
    <pc:docChg chg="addSld delSld modSld addMainMaster delMainMaster">
      <pc:chgData name="Sajjan Adhikari" userId="S::sajjan.adhikari@infodev.com.np::a98541f7-95f9-45c0-9b82-f5486fec9333" providerId="AD" clId="Web-{D3259CD9-AD56-44E9-B8C6-5DCAC7724BD8}" dt="2023-12-26T06:16:27.815" v="326" actId="1076"/>
      <pc:docMkLst>
        <pc:docMk/>
      </pc:docMkLst>
      <pc:sldChg chg="addSp delSp modSp mod setBg modClrScheme chgLayout">
        <pc:chgData name="Sajjan Adhikari" userId="S::sajjan.adhikari@infodev.com.np::a98541f7-95f9-45c0-9b82-f5486fec9333" providerId="AD" clId="Web-{D3259CD9-AD56-44E9-B8C6-5DCAC7724BD8}" dt="2023-12-26T05:07:17.788" v="12"/>
        <pc:sldMkLst>
          <pc:docMk/>
          <pc:sldMk cId="109857222" sldId="256"/>
        </pc:sldMkLst>
        <pc:spChg chg="mod">
          <ac:chgData name="Sajjan Adhikari" userId="S::sajjan.adhikari@infodev.com.np::a98541f7-95f9-45c0-9b82-f5486fec9333" providerId="AD" clId="Web-{D3259CD9-AD56-44E9-B8C6-5DCAC7724BD8}" dt="2023-12-26T05:07:17.788" v="12"/>
          <ac:spMkLst>
            <pc:docMk/>
            <pc:sldMk cId="109857222" sldId="256"/>
            <ac:spMk id="2" creationId="{00000000-0000-0000-0000-000000000000}"/>
          </ac:spMkLst>
        </pc:spChg>
        <pc:spChg chg="mod">
          <ac:chgData name="Sajjan Adhikari" userId="S::sajjan.adhikari@infodev.com.np::a98541f7-95f9-45c0-9b82-f5486fec9333" providerId="AD" clId="Web-{D3259CD9-AD56-44E9-B8C6-5DCAC7724BD8}" dt="2023-12-26T05:07:17.788" v="12"/>
          <ac:spMkLst>
            <pc:docMk/>
            <pc:sldMk cId="109857222" sldId="256"/>
            <ac:spMk id="3" creationId="{00000000-0000-0000-0000-000000000000}"/>
          </ac:spMkLst>
        </pc:spChg>
        <pc:spChg chg="add del">
          <ac:chgData name="Sajjan Adhikari" userId="S::sajjan.adhikari@infodev.com.np::a98541f7-95f9-45c0-9b82-f5486fec9333" providerId="AD" clId="Web-{D3259CD9-AD56-44E9-B8C6-5DCAC7724BD8}" dt="2023-12-26T05:07:17.116" v="11"/>
          <ac:spMkLst>
            <pc:docMk/>
            <pc:sldMk cId="109857222" sldId="256"/>
            <ac:spMk id="9" creationId="{E20BB609-EF92-42DB-836C-0699A590B5CF}"/>
          </ac:spMkLst>
        </pc:spChg>
        <pc:spChg chg="add del">
          <ac:chgData name="Sajjan Adhikari" userId="S::sajjan.adhikari@infodev.com.np::a98541f7-95f9-45c0-9b82-f5486fec9333" providerId="AD" clId="Web-{D3259CD9-AD56-44E9-B8C6-5DCAC7724BD8}" dt="2023-12-26T05:07:17.116" v="11"/>
          <ac:spMkLst>
            <pc:docMk/>
            <pc:sldMk cId="109857222" sldId="256"/>
            <ac:spMk id="11" creationId="{40FA88D0-E295-4CF3-934C-6423EACEB025}"/>
          </ac:spMkLst>
        </pc:spChg>
        <pc:spChg chg="add">
          <ac:chgData name="Sajjan Adhikari" userId="S::sajjan.adhikari@infodev.com.np::a98541f7-95f9-45c0-9b82-f5486fec9333" providerId="AD" clId="Web-{D3259CD9-AD56-44E9-B8C6-5DCAC7724BD8}" dt="2023-12-26T05:07:17.788" v="12"/>
          <ac:spMkLst>
            <pc:docMk/>
            <pc:sldMk cId="109857222" sldId="256"/>
            <ac:spMk id="17" creationId="{2DC3951C-8573-4092-BB1C-895AB62DC18A}"/>
          </ac:spMkLst>
        </pc:spChg>
        <pc:spChg chg="add">
          <ac:chgData name="Sajjan Adhikari" userId="S::sajjan.adhikari@infodev.com.np::a98541f7-95f9-45c0-9b82-f5486fec9333" providerId="AD" clId="Web-{D3259CD9-AD56-44E9-B8C6-5DCAC7724BD8}" dt="2023-12-26T05:07:17.788" v="12"/>
          <ac:spMkLst>
            <pc:docMk/>
            <pc:sldMk cId="109857222" sldId="256"/>
            <ac:spMk id="18" creationId="{94DA0203-BFB4-49DB-A205-51AD7549D42A}"/>
          </ac:spMkLst>
        </pc:spChg>
        <pc:spChg chg="add">
          <ac:chgData name="Sajjan Adhikari" userId="S::sajjan.adhikari@infodev.com.np::a98541f7-95f9-45c0-9b82-f5486fec9333" providerId="AD" clId="Web-{D3259CD9-AD56-44E9-B8C6-5DCAC7724BD8}" dt="2023-12-26T05:07:17.788" v="12"/>
          <ac:spMkLst>
            <pc:docMk/>
            <pc:sldMk cId="109857222" sldId="256"/>
            <ac:spMk id="19" creationId="{D897F30D-1513-46A2-A047-AEC827A0ED77}"/>
          </ac:spMkLst>
        </pc:spChg>
        <pc:spChg chg="add">
          <ac:chgData name="Sajjan Adhikari" userId="S::sajjan.adhikari@infodev.com.np::a98541f7-95f9-45c0-9b82-f5486fec9333" providerId="AD" clId="Web-{D3259CD9-AD56-44E9-B8C6-5DCAC7724BD8}" dt="2023-12-26T05:07:17.788" v="12"/>
          <ac:spMkLst>
            <pc:docMk/>
            <pc:sldMk cId="109857222" sldId="256"/>
            <ac:spMk id="21" creationId="{5484E33B-84C6-44AB-B37B-AD40DD864397}"/>
          </ac:spMkLst>
        </pc:spChg>
        <pc:spChg chg="add">
          <ac:chgData name="Sajjan Adhikari" userId="S::sajjan.adhikari@infodev.com.np::a98541f7-95f9-45c0-9b82-f5486fec9333" providerId="AD" clId="Web-{D3259CD9-AD56-44E9-B8C6-5DCAC7724BD8}" dt="2023-12-26T05:07:17.788" v="12"/>
          <ac:spMkLst>
            <pc:docMk/>
            <pc:sldMk cId="109857222" sldId="256"/>
            <ac:spMk id="22" creationId="{652F1BB8-9F6C-45D6-898D-65348D26BFCC}"/>
          </ac:spMkLst>
        </pc:spChg>
        <pc:spChg chg="add">
          <ac:chgData name="Sajjan Adhikari" userId="S::sajjan.adhikari@infodev.com.np::a98541f7-95f9-45c0-9b82-f5486fec9333" providerId="AD" clId="Web-{D3259CD9-AD56-44E9-B8C6-5DCAC7724BD8}" dt="2023-12-26T05:07:17.788" v="12"/>
          <ac:spMkLst>
            <pc:docMk/>
            <pc:sldMk cId="109857222" sldId="256"/>
            <ac:spMk id="23" creationId="{032C2FFF-1C26-4710-B2B8-9DB486DAE135}"/>
          </ac:spMkLst>
        </pc:spChg>
        <pc:spChg chg="add">
          <ac:chgData name="Sajjan Adhikari" userId="S::sajjan.adhikari@infodev.com.np::a98541f7-95f9-45c0-9b82-f5486fec9333" providerId="AD" clId="Web-{D3259CD9-AD56-44E9-B8C6-5DCAC7724BD8}" dt="2023-12-26T05:07:17.788" v="12"/>
          <ac:spMkLst>
            <pc:docMk/>
            <pc:sldMk cId="109857222" sldId="256"/>
            <ac:spMk id="24" creationId="{DA09ABEB-FBB2-4784-AB42-132C2B7B86EA}"/>
          </ac:spMkLst>
        </pc:spChg>
        <pc:spChg chg="add">
          <ac:chgData name="Sajjan Adhikari" userId="S::sajjan.adhikari@infodev.com.np::a98541f7-95f9-45c0-9b82-f5486fec9333" providerId="AD" clId="Web-{D3259CD9-AD56-44E9-B8C6-5DCAC7724BD8}" dt="2023-12-26T05:07:17.788" v="12"/>
          <ac:spMkLst>
            <pc:docMk/>
            <pc:sldMk cId="109857222" sldId="256"/>
            <ac:spMk id="25" creationId="{F6D50462-DF3B-4889-8D2A-9B6BE774163C}"/>
          </ac:spMkLst>
        </pc:spChg>
        <pc:spChg chg="add">
          <ac:chgData name="Sajjan Adhikari" userId="S::sajjan.adhikari@infodev.com.np::a98541f7-95f9-45c0-9b82-f5486fec9333" providerId="AD" clId="Web-{D3259CD9-AD56-44E9-B8C6-5DCAC7724BD8}" dt="2023-12-26T05:07:17.788" v="12"/>
          <ac:spMkLst>
            <pc:docMk/>
            <pc:sldMk cId="109857222" sldId="256"/>
            <ac:spMk id="26" creationId="{4E19B7D6-ACF5-4FD5-9847-AA489F05BBCB}"/>
          </ac:spMkLst>
        </pc:spChg>
        <pc:spChg chg="add">
          <ac:chgData name="Sajjan Adhikari" userId="S::sajjan.adhikari@infodev.com.np::a98541f7-95f9-45c0-9b82-f5486fec9333" providerId="AD" clId="Web-{D3259CD9-AD56-44E9-B8C6-5DCAC7724BD8}" dt="2023-12-26T05:07:17.788" v="12"/>
          <ac:spMkLst>
            <pc:docMk/>
            <pc:sldMk cId="109857222" sldId="256"/>
            <ac:spMk id="27" creationId="{A4661B72-AE95-451D-822D-E19815CF12F6}"/>
          </ac:spMkLst>
        </pc:spChg>
        <pc:picChg chg="add del">
          <ac:chgData name="Sajjan Adhikari" userId="S::sajjan.adhikari@infodev.com.np::a98541f7-95f9-45c0-9b82-f5486fec9333" providerId="AD" clId="Web-{D3259CD9-AD56-44E9-B8C6-5DCAC7724BD8}" dt="2023-12-26T05:07:17.116" v="11"/>
          <ac:picMkLst>
            <pc:docMk/>
            <pc:sldMk cId="109857222" sldId="256"/>
            <ac:picMk id="4" creationId="{2DC1DF3D-5FB8-24DE-973A-F40A5881EBF3}"/>
          </ac:picMkLst>
        </pc:picChg>
        <pc:picChg chg="add">
          <ac:chgData name="Sajjan Adhikari" userId="S::sajjan.adhikari@infodev.com.np::a98541f7-95f9-45c0-9b82-f5486fec9333" providerId="AD" clId="Web-{D3259CD9-AD56-44E9-B8C6-5DCAC7724BD8}" dt="2023-12-26T05:07:17.788" v="12"/>
          <ac:picMkLst>
            <pc:docMk/>
            <pc:sldMk cId="109857222" sldId="256"/>
            <ac:picMk id="20" creationId="{64790278-0D61-C439-9EAC-31C1560C32CE}"/>
          </ac:picMkLst>
        </pc:picChg>
        <pc:cxnChg chg="add del">
          <ac:chgData name="Sajjan Adhikari" userId="S::sajjan.adhikari@infodev.com.np::a98541f7-95f9-45c0-9b82-f5486fec9333" providerId="AD" clId="Web-{D3259CD9-AD56-44E9-B8C6-5DCAC7724BD8}" dt="2023-12-26T05:07:17.116" v="11"/>
          <ac:cxnSpMkLst>
            <pc:docMk/>
            <pc:sldMk cId="109857222" sldId="256"/>
            <ac:cxnSpMk id="13" creationId="{8F4E56A8-93D5-4BE3-AE61-84677331AD07}"/>
          </ac:cxnSpMkLst>
        </pc:cxnChg>
        <pc:cxnChg chg="add del">
          <ac:chgData name="Sajjan Adhikari" userId="S::sajjan.adhikari@infodev.com.np::a98541f7-95f9-45c0-9b82-f5486fec9333" providerId="AD" clId="Web-{D3259CD9-AD56-44E9-B8C6-5DCAC7724BD8}" dt="2023-12-26T05:07:17.116" v="11"/>
          <ac:cxnSpMkLst>
            <pc:docMk/>
            <pc:sldMk cId="109857222" sldId="256"/>
            <ac:cxnSpMk id="15" creationId="{BD492A0C-1773-477B-83B5-C707CB057709}"/>
          </ac:cxnSpMkLst>
        </pc:cxnChg>
      </pc:sldChg>
      <pc:sldChg chg="addSp delSp modSp new mod setBg">
        <pc:chgData name="Sajjan Adhikari" userId="S::sajjan.adhikari@infodev.com.np::a98541f7-95f9-45c0-9b82-f5486fec9333" providerId="AD" clId="Web-{D3259CD9-AD56-44E9-B8C6-5DCAC7724BD8}" dt="2023-12-26T06:13:37.874" v="312" actId="20577"/>
        <pc:sldMkLst>
          <pc:docMk/>
          <pc:sldMk cId="3799472697" sldId="257"/>
        </pc:sldMkLst>
        <pc:spChg chg="mod">
          <ac:chgData name="Sajjan Adhikari" userId="S::sajjan.adhikari@infodev.com.np::a98541f7-95f9-45c0-9b82-f5486fec9333" providerId="AD" clId="Web-{D3259CD9-AD56-44E9-B8C6-5DCAC7724BD8}" dt="2023-12-26T05:15:29.267" v="29" actId="20577"/>
          <ac:spMkLst>
            <pc:docMk/>
            <pc:sldMk cId="3799472697" sldId="257"/>
            <ac:spMk id="2" creationId="{BCDF5147-E581-14AC-6276-2952FFA8941B}"/>
          </ac:spMkLst>
        </pc:spChg>
        <pc:spChg chg="add del mod">
          <ac:chgData name="Sajjan Adhikari" userId="S::sajjan.adhikari@infodev.com.np::a98541f7-95f9-45c0-9b82-f5486fec9333" providerId="AD" clId="Web-{D3259CD9-AD56-44E9-B8C6-5DCAC7724BD8}" dt="2023-12-26T06:13:37.874" v="312" actId="20577"/>
          <ac:spMkLst>
            <pc:docMk/>
            <pc:sldMk cId="3799472697" sldId="257"/>
            <ac:spMk id="3" creationId="{85607A7E-6964-8E30-ACA9-24EB38AE6579}"/>
          </ac:spMkLst>
        </pc:spChg>
        <pc:spChg chg="add del">
          <ac:chgData name="Sajjan Adhikari" userId="S::sajjan.adhikari@infodev.com.np::a98541f7-95f9-45c0-9b82-f5486fec9333" providerId="AD" clId="Web-{D3259CD9-AD56-44E9-B8C6-5DCAC7724BD8}" dt="2023-12-26T05:08:00.070" v="15"/>
          <ac:spMkLst>
            <pc:docMk/>
            <pc:sldMk cId="3799472697" sldId="257"/>
            <ac:spMk id="8" creationId="{99B5B3C5-A599-465B-B2B9-866E8B2087CE}"/>
          </ac:spMkLst>
        </pc:spChg>
        <pc:spChg chg="add del">
          <ac:chgData name="Sajjan Adhikari" userId="S::sajjan.adhikari@infodev.com.np::a98541f7-95f9-45c0-9b82-f5486fec9333" providerId="AD" clId="Web-{D3259CD9-AD56-44E9-B8C6-5DCAC7724BD8}" dt="2023-12-26T05:08:00.070" v="15"/>
          <ac:spMkLst>
            <pc:docMk/>
            <pc:sldMk cId="3799472697" sldId="257"/>
            <ac:spMk id="10" creationId="{25C84982-7DD0-43B1-8A2D-BFA4DF1B4E60}"/>
          </ac:spMkLst>
        </pc:spChg>
        <pc:spChg chg="add del">
          <ac:chgData name="Sajjan Adhikari" userId="S::sajjan.adhikari@infodev.com.np::a98541f7-95f9-45c0-9b82-f5486fec9333" providerId="AD" clId="Web-{D3259CD9-AD56-44E9-B8C6-5DCAC7724BD8}" dt="2023-12-26T05:08:00.070" v="15"/>
          <ac:spMkLst>
            <pc:docMk/>
            <pc:sldMk cId="3799472697" sldId="257"/>
            <ac:spMk id="29" creationId="{97AB4D1A-6270-4D15-9F1C-349AF05AFAA7}"/>
          </ac:spMkLst>
        </pc:spChg>
        <pc:spChg chg="add del">
          <ac:chgData name="Sajjan Adhikari" userId="S::sajjan.adhikari@infodev.com.np::a98541f7-95f9-45c0-9b82-f5486fec9333" providerId="AD" clId="Web-{D3259CD9-AD56-44E9-B8C6-5DCAC7724BD8}" dt="2023-12-26T05:08:00.070" v="15"/>
          <ac:spMkLst>
            <pc:docMk/>
            <pc:sldMk cId="3799472697" sldId="257"/>
            <ac:spMk id="31" creationId="{32553057-9FF3-400D-90FC-4F89773432FA}"/>
          </ac:spMkLst>
        </pc:spChg>
        <pc:spChg chg="add del">
          <ac:chgData name="Sajjan Adhikari" userId="S::sajjan.adhikari@infodev.com.np::a98541f7-95f9-45c0-9b82-f5486fec9333" providerId="AD" clId="Web-{D3259CD9-AD56-44E9-B8C6-5DCAC7724BD8}" dt="2023-12-26T05:08:00.070" v="15"/>
          <ac:spMkLst>
            <pc:docMk/>
            <pc:sldMk cId="3799472697" sldId="257"/>
            <ac:spMk id="43" creationId="{5D2FE535-33D9-4D08-9B67-47CF8CC7E774}"/>
          </ac:spMkLst>
        </pc:spChg>
        <pc:spChg chg="add del">
          <ac:chgData name="Sajjan Adhikari" userId="S::sajjan.adhikari@infodev.com.np::a98541f7-95f9-45c0-9b82-f5486fec9333" providerId="AD" clId="Web-{D3259CD9-AD56-44E9-B8C6-5DCAC7724BD8}" dt="2023-12-26T05:08:00.070" v="15"/>
          <ac:spMkLst>
            <pc:docMk/>
            <pc:sldMk cId="3799472697" sldId="257"/>
            <ac:spMk id="45" creationId="{1CB206CF-E798-414B-B6B6-2B6E96871694}"/>
          </ac:spMkLst>
        </pc:spChg>
        <pc:spChg chg="add del">
          <ac:chgData name="Sajjan Adhikari" userId="S::sajjan.adhikari@infodev.com.np::a98541f7-95f9-45c0-9b82-f5486fec9333" providerId="AD" clId="Web-{D3259CD9-AD56-44E9-B8C6-5DCAC7724BD8}" dt="2023-12-26T05:08:00.070" v="15"/>
          <ac:spMkLst>
            <pc:docMk/>
            <pc:sldMk cId="3799472697" sldId="257"/>
            <ac:spMk id="51" creationId="{11C1B1CF-F716-4EA9-BB3A-85AE114373A0}"/>
          </ac:spMkLst>
        </pc:spChg>
        <pc:spChg chg="add del">
          <ac:chgData name="Sajjan Adhikari" userId="S::sajjan.adhikari@infodev.com.np::a98541f7-95f9-45c0-9b82-f5486fec9333" providerId="AD" clId="Web-{D3259CD9-AD56-44E9-B8C6-5DCAC7724BD8}" dt="2023-12-26T05:08:00.070" v="15"/>
          <ac:spMkLst>
            <pc:docMk/>
            <pc:sldMk cId="3799472697" sldId="257"/>
            <ac:spMk id="55" creationId="{C5A4BEDA-180D-4F05-BED0-FCA62B717B4D}"/>
          </ac:spMkLst>
        </pc:spChg>
        <pc:grpChg chg="add del">
          <ac:chgData name="Sajjan Adhikari" userId="S::sajjan.adhikari@infodev.com.np::a98541f7-95f9-45c0-9b82-f5486fec9333" providerId="AD" clId="Web-{D3259CD9-AD56-44E9-B8C6-5DCAC7724BD8}" dt="2023-12-26T05:08:00.070" v="15"/>
          <ac:grpSpMkLst>
            <pc:docMk/>
            <pc:sldMk cId="3799472697" sldId="257"/>
            <ac:grpSpMk id="12" creationId="{1D912E1C-3BBA-42F0-A3EE-FEC382E7230A}"/>
          </ac:grpSpMkLst>
        </pc:grpChg>
        <pc:grpChg chg="add del">
          <ac:chgData name="Sajjan Adhikari" userId="S::sajjan.adhikari@infodev.com.np::a98541f7-95f9-45c0-9b82-f5486fec9333" providerId="AD" clId="Web-{D3259CD9-AD56-44E9-B8C6-5DCAC7724BD8}" dt="2023-12-26T05:08:00.070" v="15"/>
          <ac:grpSpMkLst>
            <pc:docMk/>
            <pc:sldMk cId="3799472697" sldId="257"/>
            <ac:grpSpMk id="33" creationId="{FFAB95AE-AE0F-4D82-A957-C1FE11C53B1A}"/>
          </ac:grpSpMkLst>
        </pc:grpChg>
        <pc:picChg chg="add del">
          <ac:chgData name="Sajjan Adhikari" userId="S::sajjan.adhikari@infodev.com.np::a98541f7-95f9-45c0-9b82-f5486fec9333" providerId="AD" clId="Web-{D3259CD9-AD56-44E9-B8C6-5DCAC7724BD8}" dt="2023-12-26T05:08:00.070" v="15"/>
          <ac:picMkLst>
            <pc:docMk/>
            <pc:sldMk cId="3799472697" sldId="257"/>
            <ac:picMk id="47" creationId="{8A06537E-CB60-4703-A5FF-0C413BB0176E}"/>
          </ac:picMkLst>
        </pc:picChg>
        <pc:picChg chg="add del">
          <ac:chgData name="Sajjan Adhikari" userId="S::sajjan.adhikari@infodev.com.np::a98541f7-95f9-45c0-9b82-f5486fec9333" providerId="AD" clId="Web-{D3259CD9-AD56-44E9-B8C6-5DCAC7724BD8}" dt="2023-12-26T05:08:00.070" v="15"/>
          <ac:picMkLst>
            <pc:docMk/>
            <pc:sldMk cId="3799472697" sldId="257"/>
            <ac:picMk id="49" creationId="{7F427EE0-0478-4A7D-94D8-E51EE9ACB467}"/>
          </ac:picMkLst>
        </pc:picChg>
        <pc:picChg chg="add del">
          <ac:chgData name="Sajjan Adhikari" userId="S::sajjan.adhikari@infodev.com.np::a98541f7-95f9-45c0-9b82-f5486fec9333" providerId="AD" clId="Web-{D3259CD9-AD56-44E9-B8C6-5DCAC7724BD8}" dt="2023-12-26T05:08:00.070" v="15"/>
          <ac:picMkLst>
            <pc:docMk/>
            <pc:sldMk cId="3799472697" sldId="257"/>
            <ac:picMk id="53" creationId="{37083F91-C28A-466E-A0D2-C510356BBB06}"/>
          </ac:picMkLst>
        </pc:picChg>
        <pc:picChg chg="add del">
          <ac:chgData name="Sajjan Adhikari" userId="S::sajjan.adhikari@infodev.com.np::a98541f7-95f9-45c0-9b82-f5486fec9333" providerId="AD" clId="Web-{D3259CD9-AD56-44E9-B8C6-5DCAC7724BD8}" dt="2023-12-26T05:08:00.070" v="15"/>
          <ac:picMkLst>
            <pc:docMk/>
            <pc:sldMk cId="3799472697" sldId="257"/>
            <ac:picMk id="57" creationId="{2CC0D334-814F-4E8B-846F-D4001B39A756}"/>
          </ac:picMkLst>
        </pc:picChg>
      </pc:sldChg>
      <pc:sldChg chg="addSp delSp modSp new">
        <pc:chgData name="Sajjan Adhikari" userId="S::sajjan.adhikari@infodev.com.np::a98541f7-95f9-45c0-9b82-f5486fec9333" providerId="AD" clId="Web-{D3259CD9-AD56-44E9-B8C6-5DCAC7724BD8}" dt="2023-12-26T05:21:37.369" v="73" actId="14100"/>
        <pc:sldMkLst>
          <pc:docMk/>
          <pc:sldMk cId="3489818641" sldId="258"/>
        </pc:sldMkLst>
        <pc:spChg chg="mod">
          <ac:chgData name="Sajjan Adhikari" userId="S::sajjan.adhikari@infodev.com.np::a98541f7-95f9-45c0-9b82-f5486fec9333" providerId="AD" clId="Web-{D3259CD9-AD56-44E9-B8C6-5DCAC7724BD8}" dt="2023-12-26T05:21:05.650" v="69" actId="20577"/>
          <ac:spMkLst>
            <pc:docMk/>
            <pc:sldMk cId="3489818641" sldId="258"/>
            <ac:spMk id="2" creationId="{226F2811-1E9A-0B71-2156-5E12FD05813C}"/>
          </ac:spMkLst>
        </pc:spChg>
        <pc:spChg chg="del">
          <ac:chgData name="Sajjan Adhikari" userId="S::sajjan.adhikari@infodev.com.np::a98541f7-95f9-45c0-9b82-f5486fec9333" providerId="AD" clId="Web-{D3259CD9-AD56-44E9-B8C6-5DCAC7724BD8}" dt="2023-12-26T05:21:28.353" v="70"/>
          <ac:spMkLst>
            <pc:docMk/>
            <pc:sldMk cId="3489818641" sldId="258"/>
            <ac:spMk id="3" creationId="{BE6CEC10-FBE0-3F6A-2DD5-A5CD3D741B40}"/>
          </ac:spMkLst>
        </pc:spChg>
        <pc:picChg chg="add mod ord">
          <ac:chgData name="Sajjan Adhikari" userId="S::sajjan.adhikari@infodev.com.np::a98541f7-95f9-45c0-9b82-f5486fec9333" providerId="AD" clId="Web-{D3259CD9-AD56-44E9-B8C6-5DCAC7724BD8}" dt="2023-12-26T05:21:37.369" v="73" actId="14100"/>
          <ac:picMkLst>
            <pc:docMk/>
            <pc:sldMk cId="3489818641" sldId="258"/>
            <ac:picMk id="4" creationId="{1B519BFC-1BBB-9CDC-834B-FC9C7518C571}"/>
          </ac:picMkLst>
        </pc:picChg>
      </pc:sldChg>
      <pc:sldChg chg="addSp delSp modSp new">
        <pc:chgData name="Sajjan Adhikari" userId="S::sajjan.adhikari@infodev.com.np::a98541f7-95f9-45c0-9b82-f5486fec9333" providerId="AD" clId="Web-{D3259CD9-AD56-44E9-B8C6-5DCAC7724BD8}" dt="2023-12-26T05:21:54.323" v="77" actId="14100"/>
        <pc:sldMkLst>
          <pc:docMk/>
          <pc:sldMk cId="1638210436" sldId="259"/>
        </pc:sldMkLst>
        <pc:spChg chg="del">
          <ac:chgData name="Sajjan Adhikari" userId="S::sajjan.adhikari@infodev.com.np::a98541f7-95f9-45c0-9b82-f5486fec9333" providerId="AD" clId="Web-{D3259CD9-AD56-44E9-B8C6-5DCAC7724BD8}" dt="2023-12-26T05:21:48.291" v="75"/>
          <ac:spMkLst>
            <pc:docMk/>
            <pc:sldMk cId="1638210436" sldId="259"/>
            <ac:spMk id="3" creationId="{9E186B8A-86AC-C5A5-9A56-FB727D6ABD9C}"/>
          </ac:spMkLst>
        </pc:spChg>
        <pc:picChg chg="add mod ord">
          <ac:chgData name="Sajjan Adhikari" userId="S::sajjan.adhikari@infodev.com.np::a98541f7-95f9-45c0-9b82-f5486fec9333" providerId="AD" clId="Web-{D3259CD9-AD56-44E9-B8C6-5DCAC7724BD8}" dt="2023-12-26T05:21:54.323" v="77" actId="14100"/>
          <ac:picMkLst>
            <pc:docMk/>
            <pc:sldMk cId="1638210436" sldId="259"/>
            <ac:picMk id="4" creationId="{F1088258-FDCA-3920-A418-2C5C2FBF574B}"/>
          </ac:picMkLst>
        </pc:picChg>
      </pc:sldChg>
      <pc:sldChg chg="modSp new">
        <pc:chgData name="Sajjan Adhikari" userId="S::sajjan.adhikari@infodev.com.np::a98541f7-95f9-45c0-9b82-f5486fec9333" providerId="AD" clId="Web-{D3259CD9-AD56-44E9-B8C6-5DCAC7724BD8}" dt="2023-12-26T05:54:25.771" v="289" actId="20577"/>
        <pc:sldMkLst>
          <pc:docMk/>
          <pc:sldMk cId="388537480" sldId="260"/>
        </pc:sldMkLst>
        <pc:spChg chg="mod">
          <ac:chgData name="Sajjan Adhikari" userId="S::sajjan.adhikari@infodev.com.np::a98541f7-95f9-45c0-9b82-f5486fec9333" providerId="AD" clId="Web-{D3259CD9-AD56-44E9-B8C6-5DCAC7724BD8}" dt="2023-12-26T05:26:43.766" v="86" actId="20577"/>
          <ac:spMkLst>
            <pc:docMk/>
            <pc:sldMk cId="388537480" sldId="260"/>
            <ac:spMk id="2" creationId="{49C93A71-C430-29B8-C73C-C6FA2AA8FFCF}"/>
          </ac:spMkLst>
        </pc:spChg>
        <pc:spChg chg="mod">
          <ac:chgData name="Sajjan Adhikari" userId="S::sajjan.adhikari@infodev.com.np::a98541f7-95f9-45c0-9b82-f5486fec9333" providerId="AD" clId="Web-{D3259CD9-AD56-44E9-B8C6-5DCAC7724BD8}" dt="2023-12-26T05:54:25.771" v="289" actId="20577"/>
          <ac:spMkLst>
            <pc:docMk/>
            <pc:sldMk cId="388537480" sldId="260"/>
            <ac:spMk id="3" creationId="{5BB85693-672E-8746-1763-4604A4437F74}"/>
          </ac:spMkLst>
        </pc:spChg>
      </pc:sldChg>
      <pc:sldChg chg="addSp delSp modSp new">
        <pc:chgData name="Sajjan Adhikari" userId="S::sajjan.adhikari@infodev.com.np::a98541f7-95f9-45c0-9b82-f5486fec9333" providerId="AD" clId="Web-{D3259CD9-AD56-44E9-B8C6-5DCAC7724BD8}" dt="2023-12-26T05:26:11.234" v="83" actId="14100"/>
        <pc:sldMkLst>
          <pc:docMk/>
          <pc:sldMk cId="1877609773" sldId="261"/>
        </pc:sldMkLst>
        <pc:spChg chg="del">
          <ac:chgData name="Sajjan Adhikari" userId="S::sajjan.adhikari@infodev.com.np::a98541f7-95f9-45c0-9b82-f5486fec9333" providerId="AD" clId="Web-{D3259CD9-AD56-44E9-B8C6-5DCAC7724BD8}" dt="2023-12-26T05:26:02.656" v="80"/>
          <ac:spMkLst>
            <pc:docMk/>
            <pc:sldMk cId="1877609773" sldId="261"/>
            <ac:spMk id="3" creationId="{FCB30E65-0937-3940-68A1-2122866E5D19}"/>
          </ac:spMkLst>
        </pc:spChg>
        <pc:picChg chg="add mod ord">
          <ac:chgData name="Sajjan Adhikari" userId="S::sajjan.adhikari@infodev.com.np::a98541f7-95f9-45c0-9b82-f5486fec9333" providerId="AD" clId="Web-{D3259CD9-AD56-44E9-B8C6-5DCAC7724BD8}" dt="2023-12-26T05:26:11.234" v="83" actId="14100"/>
          <ac:picMkLst>
            <pc:docMk/>
            <pc:sldMk cId="1877609773" sldId="261"/>
            <ac:picMk id="4" creationId="{F48E8092-7EC2-C528-1FFE-B2D0EDA10EB7}"/>
          </ac:picMkLst>
        </pc:picChg>
      </pc:sldChg>
      <pc:sldChg chg="modSp new">
        <pc:chgData name="Sajjan Adhikari" userId="S::sajjan.adhikari@infodev.com.np::a98541f7-95f9-45c0-9b82-f5486fec9333" providerId="AD" clId="Web-{D3259CD9-AD56-44E9-B8C6-5DCAC7724BD8}" dt="2023-12-26T05:56:40.993" v="306" actId="20577"/>
        <pc:sldMkLst>
          <pc:docMk/>
          <pc:sldMk cId="41427640" sldId="262"/>
        </pc:sldMkLst>
        <pc:spChg chg="mod">
          <ac:chgData name="Sajjan Adhikari" userId="S::sajjan.adhikari@infodev.com.np::a98541f7-95f9-45c0-9b82-f5486fec9333" providerId="AD" clId="Web-{D3259CD9-AD56-44E9-B8C6-5DCAC7724BD8}" dt="2023-12-26T05:56:40.993" v="306" actId="20577"/>
          <ac:spMkLst>
            <pc:docMk/>
            <pc:sldMk cId="41427640" sldId="262"/>
            <ac:spMk id="3" creationId="{F7DA4257-DA52-B858-0F8E-2DAFA62F6C47}"/>
          </ac:spMkLst>
        </pc:spChg>
      </pc:sldChg>
      <pc:sldChg chg="addSp delSp modSp new">
        <pc:chgData name="Sajjan Adhikari" userId="S::sajjan.adhikari@infodev.com.np::a98541f7-95f9-45c0-9b82-f5486fec9333" providerId="AD" clId="Web-{D3259CD9-AD56-44E9-B8C6-5DCAC7724BD8}" dt="2023-12-26T05:32:47.321" v="151" actId="1076"/>
        <pc:sldMkLst>
          <pc:docMk/>
          <pc:sldMk cId="457670507" sldId="263"/>
        </pc:sldMkLst>
        <pc:spChg chg="del mod">
          <ac:chgData name="Sajjan Adhikari" userId="S::sajjan.adhikari@infodev.com.np::a98541f7-95f9-45c0-9b82-f5486fec9333" providerId="AD" clId="Web-{D3259CD9-AD56-44E9-B8C6-5DCAC7724BD8}" dt="2023-12-26T05:32:40.227" v="149"/>
          <ac:spMkLst>
            <pc:docMk/>
            <pc:sldMk cId="457670507" sldId="263"/>
            <ac:spMk id="3" creationId="{BED1FD52-B83C-4C11-A25D-7104FDE43E9F}"/>
          </ac:spMkLst>
        </pc:spChg>
        <pc:picChg chg="add mod ord">
          <ac:chgData name="Sajjan Adhikari" userId="S::sajjan.adhikari@infodev.com.np::a98541f7-95f9-45c0-9b82-f5486fec9333" providerId="AD" clId="Web-{D3259CD9-AD56-44E9-B8C6-5DCAC7724BD8}" dt="2023-12-26T05:32:47.321" v="151" actId="1076"/>
          <ac:picMkLst>
            <pc:docMk/>
            <pc:sldMk cId="457670507" sldId="263"/>
            <ac:picMk id="4" creationId="{82ECDA92-1017-C575-9FAF-18723BF9F218}"/>
          </ac:picMkLst>
        </pc:picChg>
      </pc:sldChg>
      <pc:sldChg chg="modSp new">
        <pc:chgData name="Sajjan Adhikari" userId="S::sajjan.adhikari@infodev.com.np::a98541f7-95f9-45c0-9b82-f5486fec9333" providerId="AD" clId="Web-{D3259CD9-AD56-44E9-B8C6-5DCAC7724BD8}" dt="2023-12-26T05:54:03.458" v="284" actId="20577"/>
        <pc:sldMkLst>
          <pc:docMk/>
          <pc:sldMk cId="3266530740" sldId="264"/>
        </pc:sldMkLst>
        <pc:spChg chg="mod">
          <ac:chgData name="Sajjan Adhikari" userId="S::sajjan.adhikari@infodev.com.np::a98541f7-95f9-45c0-9b82-f5486fec9333" providerId="AD" clId="Web-{D3259CD9-AD56-44E9-B8C6-5DCAC7724BD8}" dt="2023-12-26T05:41:56.067" v="164" actId="20577"/>
          <ac:spMkLst>
            <pc:docMk/>
            <pc:sldMk cId="3266530740" sldId="264"/>
            <ac:spMk id="2" creationId="{F70DFFB5-A312-31AE-CB85-6CC2F8774824}"/>
          </ac:spMkLst>
        </pc:spChg>
        <pc:spChg chg="mod">
          <ac:chgData name="Sajjan Adhikari" userId="S::sajjan.adhikari@infodev.com.np::a98541f7-95f9-45c0-9b82-f5486fec9333" providerId="AD" clId="Web-{D3259CD9-AD56-44E9-B8C6-5DCAC7724BD8}" dt="2023-12-26T05:54:03.458" v="284" actId="20577"/>
          <ac:spMkLst>
            <pc:docMk/>
            <pc:sldMk cId="3266530740" sldId="264"/>
            <ac:spMk id="3" creationId="{026ACB0C-9DCA-259E-057B-990FF7506C45}"/>
          </ac:spMkLst>
        </pc:spChg>
      </pc:sldChg>
      <pc:sldChg chg="modSp new">
        <pc:chgData name="Sajjan Adhikari" userId="S::sajjan.adhikari@infodev.com.np::a98541f7-95f9-45c0-9b82-f5486fec9333" providerId="AD" clId="Web-{D3259CD9-AD56-44E9-B8C6-5DCAC7724BD8}" dt="2023-12-26T06:11:23.449" v="307" actId="20577"/>
        <pc:sldMkLst>
          <pc:docMk/>
          <pc:sldMk cId="1323834256" sldId="265"/>
        </pc:sldMkLst>
        <pc:spChg chg="mod">
          <ac:chgData name="Sajjan Adhikari" userId="S::sajjan.adhikari@infodev.com.np::a98541f7-95f9-45c0-9b82-f5486fec9333" providerId="AD" clId="Web-{D3259CD9-AD56-44E9-B8C6-5DCAC7724BD8}" dt="2023-12-26T06:11:23.449" v="307" actId="20577"/>
          <ac:spMkLst>
            <pc:docMk/>
            <pc:sldMk cId="1323834256" sldId="265"/>
            <ac:spMk id="3" creationId="{54C421FC-DF29-C0F8-B013-5ED137594BF1}"/>
          </ac:spMkLst>
        </pc:spChg>
      </pc:sldChg>
      <pc:sldChg chg="modSp new">
        <pc:chgData name="Sajjan Adhikari" userId="S::sajjan.adhikari@infodev.com.np::a98541f7-95f9-45c0-9b82-f5486fec9333" providerId="AD" clId="Web-{D3259CD9-AD56-44E9-B8C6-5DCAC7724BD8}" dt="2023-12-26T06:15:27.798" v="322" actId="20577"/>
        <pc:sldMkLst>
          <pc:docMk/>
          <pc:sldMk cId="526448068" sldId="266"/>
        </pc:sldMkLst>
        <pc:spChg chg="mod">
          <ac:chgData name="Sajjan Adhikari" userId="S::sajjan.adhikari@infodev.com.np::a98541f7-95f9-45c0-9b82-f5486fec9333" providerId="AD" clId="Web-{D3259CD9-AD56-44E9-B8C6-5DCAC7724BD8}" dt="2023-12-26T06:15:11.298" v="316" actId="20577"/>
          <ac:spMkLst>
            <pc:docMk/>
            <pc:sldMk cId="526448068" sldId="266"/>
            <ac:spMk id="2" creationId="{7E686B62-91BF-CE4A-41BB-13931F8C3266}"/>
          </ac:spMkLst>
        </pc:spChg>
        <pc:spChg chg="mod">
          <ac:chgData name="Sajjan Adhikari" userId="S::sajjan.adhikari@infodev.com.np::a98541f7-95f9-45c0-9b82-f5486fec9333" providerId="AD" clId="Web-{D3259CD9-AD56-44E9-B8C6-5DCAC7724BD8}" dt="2023-12-26T06:15:27.798" v="322" actId="20577"/>
          <ac:spMkLst>
            <pc:docMk/>
            <pc:sldMk cId="526448068" sldId="266"/>
            <ac:spMk id="3" creationId="{3E1A10C3-9AFB-A2EE-7BB9-EE338367AB7E}"/>
          </ac:spMkLst>
        </pc:spChg>
      </pc:sldChg>
      <pc:sldChg chg="addSp delSp modSp new">
        <pc:chgData name="Sajjan Adhikari" userId="S::sajjan.adhikari@infodev.com.np::a98541f7-95f9-45c0-9b82-f5486fec9333" providerId="AD" clId="Web-{D3259CD9-AD56-44E9-B8C6-5DCAC7724BD8}" dt="2023-12-26T06:16:27.815" v="326" actId="1076"/>
        <pc:sldMkLst>
          <pc:docMk/>
          <pc:sldMk cId="1103110469" sldId="267"/>
        </pc:sldMkLst>
        <pc:spChg chg="del">
          <ac:chgData name="Sajjan Adhikari" userId="S::sajjan.adhikari@infodev.com.np::a98541f7-95f9-45c0-9b82-f5486fec9333" providerId="AD" clId="Web-{D3259CD9-AD56-44E9-B8C6-5DCAC7724BD8}" dt="2023-12-26T06:16:21.690" v="324"/>
          <ac:spMkLst>
            <pc:docMk/>
            <pc:sldMk cId="1103110469" sldId="267"/>
            <ac:spMk id="3" creationId="{B84DB7BC-211D-4C91-5E1E-EA301D5760A0}"/>
          </ac:spMkLst>
        </pc:spChg>
        <pc:picChg chg="add mod ord">
          <ac:chgData name="Sajjan Adhikari" userId="S::sajjan.adhikari@infodev.com.np::a98541f7-95f9-45c0-9b82-f5486fec9333" providerId="AD" clId="Web-{D3259CD9-AD56-44E9-B8C6-5DCAC7724BD8}" dt="2023-12-26T06:16:27.815" v="326" actId="1076"/>
          <ac:picMkLst>
            <pc:docMk/>
            <pc:sldMk cId="1103110469" sldId="267"/>
            <ac:picMk id="4" creationId="{550DCA44-791B-5534-2112-B73792FA9ABC}"/>
          </ac:picMkLst>
        </pc:picChg>
      </pc:sldChg>
      <pc:sldChg chg="new del">
        <pc:chgData name="Sajjan Adhikari" userId="S::sajjan.adhikari@infodev.com.np::a98541f7-95f9-45c0-9b82-f5486fec9333" providerId="AD" clId="Web-{D3259CD9-AD56-44E9-B8C6-5DCAC7724BD8}" dt="2023-12-26T06:14:44.828" v="314"/>
        <pc:sldMkLst>
          <pc:docMk/>
          <pc:sldMk cId="2614550250" sldId="267"/>
        </pc:sldMkLst>
      </pc:sldChg>
      <pc:sldMasterChg chg="add del addSldLayout delSldLayout">
        <pc:chgData name="Sajjan Adhikari" userId="S::sajjan.adhikari@infodev.com.np::a98541f7-95f9-45c0-9b82-f5486fec9333" providerId="AD" clId="Web-{D3259CD9-AD56-44E9-B8C6-5DCAC7724BD8}" dt="2023-12-26T05:07:17.788" v="12"/>
        <pc:sldMasterMkLst>
          <pc:docMk/>
          <pc:sldMasterMk cId="2460954070" sldId="2147483660"/>
        </pc:sldMasterMkLst>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2385387890" sldId="2147483661"/>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949138452" sldId="2147483662"/>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2591524520" sldId="2147483663"/>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1203092039" sldId="2147483664"/>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3733172339" sldId="2147483665"/>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3210312558" sldId="2147483666"/>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3146388984" sldId="2147483667"/>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3171841454" sldId="2147483668"/>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1718958274" sldId="2147483669"/>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2202905451" sldId="2147483670"/>
          </pc:sldLayoutMkLst>
        </pc:sldLayoutChg>
        <pc:sldLayoutChg chg="add del">
          <pc:chgData name="Sajjan Adhikari" userId="S::sajjan.adhikari@infodev.com.np::a98541f7-95f9-45c0-9b82-f5486fec9333" providerId="AD" clId="Web-{D3259CD9-AD56-44E9-B8C6-5DCAC7724BD8}" dt="2023-12-26T05:07:17.788" v="12"/>
          <pc:sldLayoutMkLst>
            <pc:docMk/>
            <pc:sldMasterMk cId="2460954070" sldId="2147483660"/>
            <pc:sldLayoutMk cId="3479445657" sldId="2147483671"/>
          </pc:sldLayoutMkLst>
        </pc:sldLayoutChg>
      </pc:sldMasterChg>
      <pc:sldMasterChg chg="add replId addSldLayout">
        <pc:chgData name="Sajjan Adhikari" userId="S::sajjan.adhikari@infodev.com.np::a98541f7-95f9-45c0-9b82-f5486fec9333" providerId="AD" clId="Web-{D3259CD9-AD56-44E9-B8C6-5DCAC7724BD8}" dt="2023-12-26T05:07:17.788" v="12"/>
        <pc:sldMasterMkLst>
          <pc:docMk/>
          <pc:sldMasterMk cId="915592134" sldId="2147483672"/>
        </pc:sldMasterMkLst>
        <pc:sldLayoutChg chg="add">
          <pc:chgData name="Sajjan Adhikari" userId="S::sajjan.adhikari@infodev.com.np::a98541f7-95f9-45c0-9b82-f5486fec9333" providerId="AD" clId="Web-{D3259CD9-AD56-44E9-B8C6-5DCAC7724BD8}" dt="2023-12-26T05:07:17.788" v="12"/>
          <pc:sldLayoutMkLst>
            <pc:docMk/>
            <pc:sldMasterMk cId="915592134" sldId="2147483672"/>
            <pc:sldLayoutMk cId="3763140772" sldId="2147483673"/>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1993244099" sldId="2147483674"/>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3666839621" sldId="2147483675"/>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4137652924" sldId="2147483676"/>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227246243" sldId="2147483677"/>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2049889223" sldId="2147483678"/>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439827407" sldId="2147483679"/>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2118613011" sldId="2147483680"/>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4276614238" sldId="2147483681"/>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880978573" sldId="2147483682"/>
          </pc:sldLayoutMkLst>
        </pc:sldLayoutChg>
        <pc:sldLayoutChg chg="add replId">
          <pc:chgData name="Sajjan Adhikari" userId="S::sajjan.adhikari@infodev.com.np::a98541f7-95f9-45c0-9b82-f5486fec9333" providerId="AD" clId="Web-{D3259CD9-AD56-44E9-B8C6-5DCAC7724BD8}" dt="2023-12-26T05:07:17.788" v="12"/>
          <pc:sldLayoutMkLst>
            <pc:docMk/>
            <pc:sldMasterMk cId="915592134" sldId="2147483672"/>
            <pc:sldLayoutMk cId="3493484161" sldId="2147483683"/>
          </pc:sldLayoutMkLst>
        </pc:sldLayoutChg>
      </pc:sldMasterChg>
      <pc:sldMasterChg chg="add del addSldLayout delSldLayout">
        <pc:chgData name="Sajjan Adhikari" userId="S::sajjan.adhikari@infodev.com.np::a98541f7-95f9-45c0-9b82-f5486fec9333" providerId="AD" clId="Web-{D3259CD9-AD56-44E9-B8C6-5DCAC7724BD8}" dt="2023-12-26T05:07:17.116" v="11"/>
        <pc:sldMasterMkLst>
          <pc:docMk/>
          <pc:sldMasterMk cId="2259234097" sldId="2147483685"/>
        </pc:sldMasterMkLst>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2734126449" sldId="2147483674"/>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2475000129" sldId="2147483675"/>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3110974914" sldId="2147483676"/>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2254047359" sldId="2147483677"/>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886924369" sldId="2147483678"/>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1133941718" sldId="2147483679"/>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3694044498" sldId="2147483680"/>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377154700" sldId="2147483681"/>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78748301" sldId="2147483682"/>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404429277" sldId="2147483683"/>
          </pc:sldLayoutMkLst>
        </pc:sldLayoutChg>
        <pc:sldLayoutChg chg="add del">
          <pc:chgData name="Sajjan Adhikari" userId="S::sajjan.adhikari@infodev.com.np::a98541f7-95f9-45c0-9b82-f5486fec9333" providerId="AD" clId="Web-{D3259CD9-AD56-44E9-B8C6-5DCAC7724BD8}" dt="2023-12-26T05:07:17.116" v="11"/>
          <pc:sldLayoutMkLst>
            <pc:docMk/>
            <pc:sldMasterMk cId="2259234097" sldId="2147483685"/>
            <pc:sldLayoutMk cId="4081726866" sldId="214748368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12/26/2023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493484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12/26/2023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9324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12/26/2023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6314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12/26/2023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80978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12/26/2023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661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12/26/2023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1861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12/26/2023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398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12/26/2023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49889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12/26/2023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724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12/26/2023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3765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12/26/2023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6683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12/26/2023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59213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descr="Animated Time Laps Of Seasons">
            <a:extLst>
              <a:ext uri="{FF2B5EF4-FFF2-40B4-BE49-F238E27FC236}">
                <a16:creationId xmlns:a16="http://schemas.microsoft.com/office/drawing/2014/main" id="{64790278-0D61-C439-9EAC-31C1560C32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l="12" r="6250" b="6250"/>
          <a:stretch/>
        </p:blipFill>
        <p:spPr>
          <a:xfrm>
            <a:off x="20" y="10"/>
            <a:ext cx="12190456" cy="6857990"/>
          </a:xfrm>
          <a:prstGeom prst="rect">
            <a:avLst/>
          </a:prstGeom>
        </p:spPr>
      </p:pic>
      <p:sp>
        <p:nvSpPr>
          <p:cNvPr id="22" name="Rectangle 21">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240" y="1143294"/>
            <a:ext cx="9923708" cy="1020188"/>
          </a:xfrm>
        </p:spPr>
        <p:txBody>
          <a:bodyPr anchor="t">
            <a:normAutofit/>
          </a:bodyPr>
          <a:lstStyle/>
          <a:p>
            <a:pPr algn="l"/>
            <a:r>
              <a:rPr lang="en-US" sz="6000">
                <a:solidFill>
                  <a:srgbClr val="FFFFFF"/>
                </a:solidFill>
                <a:cs typeface="Calibri Light"/>
              </a:rPr>
              <a:t>Decision Tree</a:t>
            </a:r>
            <a:endParaRPr lang="en-US" sz="6000">
              <a:solidFill>
                <a:srgbClr val="FFFFFF"/>
              </a:solidFill>
            </a:endParaRPr>
          </a:p>
        </p:txBody>
      </p:sp>
      <p:sp>
        <p:nvSpPr>
          <p:cNvPr id="3" name="Subtitle 2"/>
          <p:cNvSpPr>
            <a:spLocks noGrp="1"/>
          </p:cNvSpPr>
          <p:nvPr>
            <p:ph type="subTitle" idx="1"/>
          </p:nvPr>
        </p:nvSpPr>
        <p:spPr>
          <a:xfrm>
            <a:off x="777240" y="2315053"/>
            <a:ext cx="9923711" cy="818775"/>
          </a:xfrm>
        </p:spPr>
        <p:txBody>
          <a:bodyPr anchor="t">
            <a:normAutofit/>
          </a:bodyPr>
          <a:lstStyle/>
          <a:p>
            <a:pPr algn="l"/>
            <a:endParaRPr lang="en-US" sz="2200">
              <a:solidFill>
                <a:srgbClr val="FFFFFF"/>
              </a:solidFill>
            </a:endParaRPr>
          </a:p>
        </p:txBody>
      </p:sp>
      <p:sp>
        <p:nvSpPr>
          <p:cNvPr id="24" name="Oval 23">
            <a:extLst>
              <a:ext uri="{FF2B5EF4-FFF2-40B4-BE49-F238E27FC236}">
                <a16:creationId xmlns:a16="http://schemas.microsoft.com/office/drawing/2014/main" id="{DA09ABEB-FBB2-4784-AB42-132C2B7B8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19B7D6-ACF5-4FD5-9847-AA489F05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C3951C-8573-4092-BB1C-895AB62DC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897F30D-1513-46A2-A047-AEC827A0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84E33B-84C6-44AB-B37B-AD40DD864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2C2FFF-1C26-4710-B2B8-9DB486DAE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6D50462-DF3B-4889-8D2A-9B6BE7741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4661B72-AE95-451D-822D-E19815CF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D97B-CC88-F4E7-4468-C483A0DA83DB}"/>
              </a:ext>
            </a:extLst>
          </p:cNvPr>
          <p:cNvSpPr>
            <a:spLocks noGrp="1"/>
          </p:cNvSpPr>
          <p:nvPr>
            <p:ph type="title"/>
          </p:nvPr>
        </p:nvSpPr>
        <p:spPr/>
        <p:txBody>
          <a:bodyPr/>
          <a:lstStyle/>
          <a:p>
            <a:r>
              <a:rPr lang="en-US" dirty="0">
                <a:ea typeface="+mj-lt"/>
                <a:cs typeface="+mj-lt"/>
              </a:rPr>
              <a:t>Attribute Selection Measures</a:t>
            </a:r>
            <a:endParaRPr lang="en-US" dirty="0"/>
          </a:p>
        </p:txBody>
      </p:sp>
      <p:sp>
        <p:nvSpPr>
          <p:cNvPr id="3" name="Content Placeholder 2">
            <a:extLst>
              <a:ext uri="{FF2B5EF4-FFF2-40B4-BE49-F238E27FC236}">
                <a16:creationId xmlns:a16="http://schemas.microsoft.com/office/drawing/2014/main" id="{54C36A89-DBF1-6313-B3AF-0D4653F2B97C}"/>
              </a:ext>
            </a:extLst>
          </p:cNvPr>
          <p:cNvSpPr>
            <a:spLocks noGrp="1"/>
          </p:cNvSpPr>
          <p:nvPr>
            <p:ph idx="1"/>
          </p:nvPr>
        </p:nvSpPr>
        <p:spPr/>
        <p:txBody>
          <a:bodyPr vert="horz" lIns="91440" tIns="45720" rIns="91440" bIns="45720" rtlCol="0" anchor="t">
            <a:normAutofit/>
          </a:bodyPr>
          <a:lstStyle/>
          <a:p>
            <a:r>
              <a:rPr lang="en-US" dirty="0">
                <a:ea typeface="+mn-lt"/>
                <a:cs typeface="+mn-lt"/>
              </a:rPr>
              <a:t>While implementing a Decision tree, we must select the best attribute for the root node and for sub-nodes. </a:t>
            </a:r>
          </a:p>
          <a:p>
            <a:pPr>
              <a:buClr>
                <a:srgbClr val="486583"/>
              </a:buClr>
            </a:pPr>
            <a:r>
              <a:rPr lang="en-US" dirty="0">
                <a:ea typeface="+mn-lt"/>
                <a:cs typeface="+mn-lt"/>
              </a:rPr>
              <a:t>So, to solve such problems there is a technique which is called as </a:t>
            </a:r>
            <a:r>
              <a:rPr lang="en-US" b="1" dirty="0">
                <a:ea typeface="+mn-lt"/>
                <a:cs typeface="+mn-lt"/>
              </a:rPr>
              <a:t>Attribute selection measure</a:t>
            </a:r>
            <a:r>
              <a:rPr lang="en-US" dirty="0">
                <a:ea typeface="+mn-lt"/>
                <a:cs typeface="+mn-lt"/>
              </a:rPr>
              <a:t> or ASM</a:t>
            </a:r>
          </a:p>
          <a:p>
            <a:pPr>
              <a:buClr>
                <a:srgbClr val="486583"/>
              </a:buClr>
            </a:pPr>
            <a:r>
              <a:rPr lang="en-US" dirty="0">
                <a:ea typeface="+mn-lt"/>
                <a:cs typeface="+mn-lt"/>
              </a:rPr>
              <a:t>there are two popular techniques for ASM, which are:</a:t>
            </a:r>
            <a:endParaRPr lang="en-US" dirty="0">
              <a:ea typeface="Calibri"/>
              <a:cs typeface="Calibri"/>
            </a:endParaRPr>
          </a:p>
          <a:p>
            <a:pPr>
              <a:buClr>
                <a:srgbClr val="486583"/>
              </a:buClr>
            </a:pPr>
            <a:endParaRPr lang="en-US"/>
          </a:p>
          <a:p>
            <a:pPr lvl="1">
              <a:buClr>
                <a:srgbClr val="486583"/>
              </a:buClr>
              <a:buFont typeface="Courier New" panose="020B0604020202020204" pitchFamily="34" charset="0"/>
              <a:buChar char="o"/>
            </a:pPr>
            <a:r>
              <a:rPr lang="en-US" dirty="0">
                <a:ea typeface="+mn-lt"/>
                <a:cs typeface="+mn-lt"/>
              </a:rPr>
              <a:t>Information Gain</a:t>
            </a:r>
            <a:endParaRPr lang="en-US">
              <a:ea typeface="Calibri"/>
              <a:cs typeface="Calibri"/>
            </a:endParaRPr>
          </a:p>
          <a:p>
            <a:pPr lvl="1">
              <a:buClr>
                <a:srgbClr val="486583"/>
              </a:buClr>
              <a:buFont typeface="Courier New" panose="020B0604020202020204" pitchFamily="34" charset="0"/>
              <a:buChar char="o"/>
            </a:pPr>
            <a:endParaRPr lang="en-US" dirty="0">
              <a:ea typeface="+mn-lt"/>
              <a:cs typeface="+mn-lt"/>
            </a:endParaRPr>
          </a:p>
          <a:p>
            <a:pPr lvl="1">
              <a:buClr>
                <a:srgbClr val="486583"/>
              </a:buClr>
              <a:buFont typeface="Courier New" panose="020B0604020202020204" pitchFamily="34" charset="0"/>
              <a:buChar char="o"/>
            </a:pPr>
            <a:r>
              <a:rPr lang="en-US" dirty="0">
                <a:ea typeface="+mn-lt"/>
                <a:cs typeface="+mn-lt"/>
              </a:rPr>
              <a:t>Gini Index</a:t>
            </a:r>
            <a:endParaRPr lang="en-US" dirty="0">
              <a:ea typeface="Calibri"/>
              <a:cs typeface="Calibri"/>
            </a:endParaRPr>
          </a:p>
        </p:txBody>
      </p:sp>
    </p:spTree>
    <p:extLst>
      <p:ext uri="{BB962C8B-B14F-4D97-AF65-F5344CB8AC3E}">
        <p14:creationId xmlns:p14="http://schemas.microsoft.com/office/powerpoint/2010/main" val="423444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1AE5-3394-F30C-3758-AE6BEC9045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004165-11C1-A5ED-385B-2A298935C50D}"/>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B0F0"/>
                </a:solidFill>
                <a:ea typeface="+mn-lt"/>
                <a:cs typeface="+mn-lt"/>
              </a:rPr>
              <a:t>Entropy</a:t>
            </a:r>
          </a:p>
          <a:p>
            <a:r>
              <a:rPr lang="en-US" dirty="0">
                <a:ea typeface="+mn-lt"/>
                <a:cs typeface="+mn-lt"/>
              </a:rPr>
              <a:t>It specifies randomness in data.</a:t>
            </a:r>
          </a:p>
          <a:p>
            <a:pPr>
              <a:buClr>
                <a:srgbClr val="486583"/>
              </a:buClr>
            </a:pPr>
            <a:r>
              <a:rPr lang="en-US" dirty="0">
                <a:ea typeface="+mn-lt"/>
                <a:cs typeface="+mn-lt"/>
              </a:rPr>
              <a:t>Entropy is a metric to measure the impurity in a given attribute</a:t>
            </a:r>
          </a:p>
          <a:p>
            <a:pPr>
              <a:buClr>
                <a:srgbClr val="486583"/>
              </a:buClr>
            </a:pPr>
            <a:r>
              <a:rPr lang="en-US" dirty="0">
                <a:ea typeface="+mn-lt"/>
                <a:cs typeface="+mn-lt"/>
              </a:rPr>
              <a:t>Entropy(s)= -P(yes)log2 P(yes)- P(no) log2 P(no)</a:t>
            </a:r>
            <a:endParaRPr lang="en-US" dirty="0">
              <a:ea typeface="Calibri"/>
              <a:cs typeface="Calibri"/>
            </a:endParaRPr>
          </a:p>
          <a:p>
            <a:pPr marL="0" indent="0">
              <a:buClr>
                <a:srgbClr val="486583"/>
              </a:buClr>
              <a:buNone/>
            </a:pPr>
            <a:r>
              <a:rPr lang="en-US" dirty="0">
                <a:ea typeface="+mn-lt"/>
                <a:cs typeface="+mn-lt"/>
              </a:rPr>
              <a:t>                          Where,</a:t>
            </a:r>
            <a:endParaRPr lang="en-US" dirty="0">
              <a:ea typeface="Calibri"/>
              <a:cs typeface="Calibri"/>
            </a:endParaRPr>
          </a:p>
          <a:p>
            <a:pPr>
              <a:buClr>
                <a:srgbClr val="486583"/>
              </a:buClr>
            </a:pPr>
            <a:endParaRPr lang="en-US"/>
          </a:p>
          <a:p>
            <a:pPr marL="0" indent="0">
              <a:buClr>
                <a:srgbClr val="486583"/>
              </a:buClr>
              <a:buNone/>
            </a:pPr>
            <a:r>
              <a:rPr lang="en-US" dirty="0">
                <a:ea typeface="+mn-lt"/>
                <a:cs typeface="+mn-lt"/>
              </a:rPr>
              <a:t>                           S= Total number of samples</a:t>
            </a:r>
            <a:endParaRPr lang="en-US" dirty="0">
              <a:ea typeface="Calibri"/>
              <a:cs typeface="Calibri"/>
            </a:endParaRPr>
          </a:p>
          <a:p>
            <a:pPr marL="0" indent="0">
              <a:buNone/>
            </a:pPr>
            <a:r>
              <a:rPr lang="en-US" dirty="0">
                <a:ea typeface="+mn-lt"/>
                <a:cs typeface="+mn-lt"/>
              </a:rPr>
              <a:t>                           P(yes)= probability of yes</a:t>
            </a:r>
            <a:endParaRPr lang="en-US" dirty="0">
              <a:ea typeface="Calibri"/>
              <a:cs typeface="Calibri"/>
            </a:endParaRPr>
          </a:p>
          <a:p>
            <a:pPr marL="0" indent="0">
              <a:buNone/>
            </a:pPr>
            <a:r>
              <a:rPr lang="en-US" dirty="0">
                <a:ea typeface="+mn-lt"/>
                <a:cs typeface="+mn-lt"/>
              </a:rPr>
              <a:t>                           P(no)= probability of no</a:t>
            </a:r>
            <a:endParaRPr lang="en-US" dirty="0">
              <a:ea typeface="Calibri"/>
              <a:cs typeface="Calibri"/>
            </a:endParaRPr>
          </a:p>
        </p:txBody>
      </p:sp>
    </p:spTree>
    <p:extLst>
      <p:ext uri="{BB962C8B-B14F-4D97-AF65-F5344CB8AC3E}">
        <p14:creationId xmlns:p14="http://schemas.microsoft.com/office/powerpoint/2010/main" val="279035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F0A6-CEA9-4B83-2F95-FD4B50AEE3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960C73-0629-FBEC-681B-52B365678341}"/>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B0F0"/>
                </a:solidFill>
                <a:ea typeface="+mn-lt"/>
                <a:cs typeface="+mn-lt"/>
              </a:rPr>
              <a:t>Information Gain</a:t>
            </a:r>
          </a:p>
          <a:p>
            <a:r>
              <a:rPr lang="en-US" dirty="0">
                <a:solidFill>
                  <a:schemeClr val="tx1"/>
                </a:solidFill>
                <a:ea typeface="+mn-lt"/>
                <a:cs typeface="+mn-lt"/>
              </a:rPr>
              <a:t>Information gain is the measurement of changes in entropy after the segmentation of a dataset based on an attribute.</a:t>
            </a:r>
          </a:p>
          <a:p>
            <a:pPr>
              <a:buClr>
                <a:srgbClr val="486583"/>
              </a:buClr>
            </a:pPr>
            <a:r>
              <a:rPr lang="en-US" dirty="0">
                <a:solidFill>
                  <a:schemeClr val="tx1"/>
                </a:solidFill>
                <a:ea typeface="+mn-lt"/>
                <a:cs typeface="+mn-lt"/>
              </a:rPr>
              <a:t>It calculates how much information a feature provides us about a class.</a:t>
            </a:r>
            <a:endParaRPr lang="en-US" dirty="0">
              <a:solidFill>
                <a:schemeClr val="tx1"/>
              </a:solidFill>
              <a:ea typeface="Calibri"/>
              <a:cs typeface="Calibri"/>
            </a:endParaRPr>
          </a:p>
          <a:p>
            <a:pPr>
              <a:buClr>
                <a:srgbClr val="486583"/>
              </a:buClr>
            </a:pPr>
            <a:r>
              <a:rPr lang="en-US" dirty="0">
                <a:solidFill>
                  <a:schemeClr val="tx1"/>
                </a:solidFill>
                <a:ea typeface="+mn-lt"/>
                <a:cs typeface="+mn-lt"/>
              </a:rPr>
              <a:t>According to the value of information gain, we split the node and build the decision tree.</a:t>
            </a:r>
            <a:endParaRPr lang="en-US" dirty="0">
              <a:solidFill>
                <a:schemeClr val="tx1"/>
              </a:solidFill>
            </a:endParaRPr>
          </a:p>
          <a:p>
            <a:pPr>
              <a:buClr>
                <a:srgbClr val="486583"/>
              </a:buClr>
            </a:pPr>
            <a:r>
              <a:rPr lang="en-US" dirty="0">
                <a:solidFill>
                  <a:schemeClr val="tx1"/>
                </a:solidFill>
                <a:ea typeface="+mn-lt"/>
                <a:cs typeface="+mn-lt"/>
              </a:rPr>
              <a:t>A decision tree algorithm always tries to maximize the value of information gain, and a node/attribute having the highest information gain is split first.</a:t>
            </a:r>
          </a:p>
          <a:p>
            <a:pPr>
              <a:buClr>
                <a:srgbClr val="486583"/>
              </a:buClr>
              <a:buFont typeface="Arial"/>
            </a:pPr>
            <a:r>
              <a:rPr lang="en-US" dirty="0">
                <a:solidFill>
                  <a:schemeClr val="tx1"/>
                </a:solidFill>
                <a:ea typeface="Calibri"/>
                <a:cs typeface="Calibri"/>
              </a:rPr>
              <a:t>Constructing a decision tree is all about finding attribute that returns the highest information gain </a:t>
            </a:r>
          </a:p>
          <a:p>
            <a:pPr>
              <a:buClr>
                <a:srgbClr val="486583"/>
              </a:buClr>
            </a:pPr>
            <a:endParaRPr lang="en-US" dirty="0">
              <a:solidFill>
                <a:schemeClr val="tx1"/>
              </a:solidFill>
              <a:ea typeface="Calibri"/>
              <a:cs typeface="Calibri"/>
            </a:endParaRPr>
          </a:p>
          <a:p>
            <a:pPr>
              <a:buClr>
                <a:srgbClr val="486583"/>
              </a:buClr>
            </a:pPr>
            <a:endParaRPr lang="en-US" dirty="0">
              <a:solidFill>
                <a:schemeClr val="tx1"/>
              </a:solidFill>
              <a:ea typeface="Calibri"/>
              <a:cs typeface="Calibri"/>
            </a:endParaRPr>
          </a:p>
        </p:txBody>
      </p:sp>
    </p:spTree>
    <p:extLst>
      <p:ext uri="{BB962C8B-B14F-4D97-AF65-F5344CB8AC3E}">
        <p14:creationId xmlns:p14="http://schemas.microsoft.com/office/powerpoint/2010/main" val="272564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EF4E-1899-C42A-09D4-E36A03F2C9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59426A-A965-BAC9-4AAB-8CF28BD44F0C}"/>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B0F0"/>
                </a:solidFill>
                <a:ea typeface="+mn-lt"/>
                <a:cs typeface="+mn-lt"/>
              </a:rPr>
              <a:t>Gini Index</a:t>
            </a:r>
          </a:p>
          <a:p>
            <a:r>
              <a:rPr lang="en-US" dirty="0">
                <a:solidFill>
                  <a:schemeClr val="tx1"/>
                </a:solidFill>
                <a:ea typeface="+mn-lt"/>
                <a:cs typeface="+mn-lt"/>
              </a:rPr>
              <a:t>Gini index is a measure of impurity or purity used while creating a decision tree in the CART(Classification and Regression Tree) algorithm.</a:t>
            </a:r>
            <a:endParaRPr lang="en-US" dirty="0">
              <a:solidFill>
                <a:schemeClr val="tx1"/>
              </a:solidFill>
              <a:ea typeface="Calibri"/>
              <a:cs typeface="Calibri"/>
            </a:endParaRPr>
          </a:p>
          <a:p>
            <a:pPr>
              <a:buNone/>
            </a:pPr>
            <a:endParaRPr lang="en-US" dirty="0">
              <a:solidFill>
                <a:schemeClr val="tx1"/>
              </a:solidFill>
              <a:ea typeface="+mn-lt"/>
              <a:cs typeface="+mn-lt"/>
            </a:endParaRPr>
          </a:p>
          <a:p>
            <a:r>
              <a:rPr lang="en-US" dirty="0">
                <a:solidFill>
                  <a:schemeClr val="tx1"/>
                </a:solidFill>
                <a:ea typeface="+mn-lt"/>
                <a:cs typeface="+mn-lt"/>
              </a:rPr>
              <a:t>An attribute with the low Gini index should be preferred as compared to the high Gini index.</a:t>
            </a:r>
            <a:endParaRPr lang="en-US" dirty="0">
              <a:solidFill>
                <a:schemeClr val="tx1"/>
              </a:solidFill>
              <a:ea typeface="Calibri"/>
              <a:cs typeface="Calibri"/>
            </a:endParaRPr>
          </a:p>
        </p:txBody>
      </p:sp>
    </p:spTree>
    <p:extLst>
      <p:ext uri="{BB962C8B-B14F-4D97-AF65-F5344CB8AC3E}">
        <p14:creationId xmlns:p14="http://schemas.microsoft.com/office/powerpoint/2010/main" val="379805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FFB5-A312-31AE-CB85-6CC2F8774824}"/>
              </a:ext>
            </a:extLst>
          </p:cNvPr>
          <p:cNvSpPr>
            <a:spLocks noGrp="1"/>
          </p:cNvSpPr>
          <p:nvPr>
            <p:ph type="title"/>
          </p:nvPr>
        </p:nvSpPr>
        <p:spPr/>
        <p:txBody>
          <a:bodyPr/>
          <a:lstStyle/>
          <a:p>
            <a:r>
              <a:rPr lang="en-US" dirty="0"/>
              <a:t>Types of Decision Tree</a:t>
            </a:r>
          </a:p>
        </p:txBody>
      </p:sp>
      <p:sp>
        <p:nvSpPr>
          <p:cNvPr id="3" name="Content Placeholder 2">
            <a:extLst>
              <a:ext uri="{FF2B5EF4-FFF2-40B4-BE49-F238E27FC236}">
                <a16:creationId xmlns:a16="http://schemas.microsoft.com/office/drawing/2014/main" id="{026ACB0C-9DCA-259E-057B-990FF7506C45}"/>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Classification tree</a:t>
            </a:r>
            <a:endParaRPr lang="en-US" dirty="0">
              <a:cs typeface="Calibri"/>
            </a:endParaRPr>
          </a:p>
          <a:p>
            <a:pPr marL="457200" indent="-457200">
              <a:buClr>
                <a:srgbClr val="486583"/>
              </a:buClr>
              <a:buAutoNum type="arabicPeriod"/>
            </a:pPr>
            <a:endParaRPr lang="en-US" dirty="0">
              <a:ea typeface="+mn-lt"/>
              <a:cs typeface="+mn-lt"/>
            </a:endParaRPr>
          </a:p>
          <a:p>
            <a:pPr marL="457200" indent="-457200">
              <a:buClr>
                <a:srgbClr val="486583"/>
              </a:buClr>
              <a:buAutoNum type="arabicPeriod"/>
            </a:pPr>
            <a:r>
              <a:rPr lang="en-US" dirty="0">
                <a:ea typeface="+mn-lt"/>
                <a:cs typeface="+mn-lt"/>
              </a:rPr>
              <a:t>Regression tree</a:t>
            </a:r>
          </a:p>
          <a:p>
            <a:pPr marL="457200" indent="-457200">
              <a:buClr>
                <a:srgbClr val="486583"/>
              </a:buClr>
              <a:buAutoNum type="arabicPeriod"/>
            </a:pPr>
            <a:endParaRPr lang="en-US" dirty="0">
              <a:cs typeface="Calibri"/>
            </a:endParaRPr>
          </a:p>
          <a:p>
            <a:pPr marL="0" indent="0">
              <a:buClr>
                <a:srgbClr val="486583"/>
              </a:buClr>
              <a:buNone/>
            </a:pPr>
            <a:r>
              <a:rPr lang="en-US" dirty="0">
                <a:solidFill>
                  <a:srgbClr val="00B0F0"/>
                </a:solidFill>
                <a:cs typeface="Calibri"/>
              </a:rPr>
              <a:t>Classification tree</a:t>
            </a:r>
          </a:p>
          <a:p>
            <a:pPr lvl="1"/>
            <a:r>
              <a:rPr lang="en-US" dirty="0">
                <a:ea typeface="+mn-lt"/>
                <a:cs typeface="+mn-lt"/>
              </a:rPr>
              <a:t>Classification trees determine whether an event happened or didn’t happen (yes/no)</a:t>
            </a:r>
            <a:endParaRPr lang="en-US">
              <a:cs typeface="Calibri"/>
            </a:endParaRPr>
          </a:p>
          <a:p>
            <a:pPr lvl="1">
              <a:buClr>
                <a:srgbClr val="486583"/>
              </a:buClr>
            </a:pPr>
            <a:endParaRPr lang="en-US" dirty="0">
              <a:ea typeface="+mn-lt"/>
              <a:cs typeface="+mn-lt"/>
            </a:endParaRPr>
          </a:p>
          <a:p>
            <a:pPr lvl="1">
              <a:buClr>
                <a:srgbClr val="486583"/>
              </a:buClr>
            </a:pPr>
            <a:r>
              <a:rPr lang="en-US" dirty="0">
                <a:ea typeface="+mn-lt"/>
                <a:cs typeface="+mn-lt"/>
              </a:rPr>
              <a:t>Email Spam Detection</a:t>
            </a:r>
            <a:endParaRPr lang="en-US">
              <a:ea typeface="+mn-lt"/>
              <a:cs typeface="+mn-lt"/>
            </a:endParaRPr>
          </a:p>
          <a:p>
            <a:pPr lvl="1">
              <a:buClr>
                <a:srgbClr val="486583"/>
              </a:buClr>
            </a:pPr>
            <a:endParaRPr lang="en-US" dirty="0">
              <a:cs typeface="Calibri"/>
            </a:endParaRPr>
          </a:p>
          <a:p>
            <a:pPr lvl="1">
              <a:buClr>
                <a:srgbClr val="486583"/>
              </a:buClr>
            </a:pPr>
            <a:r>
              <a:rPr lang="en-US" dirty="0">
                <a:ea typeface="+mn-lt"/>
                <a:cs typeface="+mn-lt"/>
              </a:rPr>
              <a:t>Fault Detection in Manufacturing</a:t>
            </a:r>
            <a:endParaRPr lang="en-US">
              <a:cs typeface="Calibri"/>
            </a:endParaRPr>
          </a:p>
          <a:p>
            <a:pPr lvl="1">
              <a:buClr>
                <a:srgbClr val="486583"/>
              </a:buClr>
            </a:pPr>
            <a:endParaRPr lang="en-US" dirty="0">
              <a:ea typeface="+mn-lt"/>
              <a:cs typeface="+mn-lt"/>
            </a:endParaRPr>
          </a:p>
          <a:p>
            <a:pPr lvl="1">
              <a:buClr>
                <a:srgbClr val="486583"/>
              </a:buClr>
            </a:pPr>
            <a:r>
              <a:rPr lang="en-US" dirty="0">
                <a:ea typeface="+mn-lt"/>
                <a:cs typeface="+mn-lt"/>
              </a:rPr>
              <a:t>Image Classification </a:t>
            </a:r>
            <a:endParaRPr lang="en-US">
              <a:cs typeface="Calibri"/>
            </a:endParaRPr>
          </a:p>
          <a:p>
            <a:pPr marL="0" indent="0">
              <a:buNone/>
            </a:pPr>
            <a:endParaRPr lang="en-US" dirty="0">
              <a:cs typeface="Calibri"/>
            </a:endParaRPr>
          </a:p>
        </p:txBody>
      </p:sp>
    </p:spTree>
    <p:extLst>
      <p:ext uri="{BB962C8B-B14F-4D97-AF65-F5344CB8AC3E}">
        <p14:creationId xmlns:p14="http://schemas.microsoft.com/office/powerpoint/2010/main" val="326653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15D2-72C7-BBEC-376D-96C1141B0C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C421FC-DF29-C0F8-B013-5ED137594BF1}"/>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00B0F0"/>
                </a:solidFill>
                <a:ea typeface="+mn-lt"/>
                <a:cs typeface="+mn-lt"/>
              </a:rPr>
              <a:t>Regression tree </a:t>
            </a:r>
          </a:p>
          <a:p>
            <a:pPr marL="342900" indent="-342900"/>
            <a:r>
              <a:rPr lang="en-US" dirty="0">
                <a:ea typeface="+mn-lt"/>
                <a:cs typeface="+mn-lt"/>
              </a:rPr>
              <a:t>Regression trees, predict continuous values based on previous data or information sources.</a:t>
            </a:r>
          </a:p>
          <a:p>
            <a:pPr marL="342900" indent="-342900">
              <a:buClr>
                <a:srgbClr val="486583"/>
              </a:buClr>
            </a:pPr>
            <a:endParaRPr lang="en-US" dirty="0">
              <a:ea typeface="+mn-lt"/>
              <a:cs typeface="+mn-lt"/>
            </a:endParaRPr>
          </a:p>
          <a:p>
            <a:pPr marL="342900" indent="-342900">
              <a:buClr>
                <a:srgbClr val="486583"/>
              </a:buClr>
            </a:pPr>
            <a:r>
              <a:rPr lang="en-US" dirty="0">
                <a:ea typeface="+mn-lt"/>
                <a:cs typeface="+mn-lt"/>
              </a:rPr>
              <a:t>decision-making is more about programming algorithms to predict what is likely to happen, given previous behavior or trends. </a:t>
            </a:r>
          </a:p>
          <a:p>
            <a:pPr marL="342900" indent="-342900">
              <a:buClr>
                <a:srgbClr val="486583"/>
              </a:buClr>
            </a:pPr>
            <a:endParaRPr lang="en-US" dirty="0">
              <a:cs typeface="Calibri"/>
            </a:endParaRPr>
          </a:p>
          <a:p>
            <a:pPr marL="342900" indent="-342900">
              <a:buClr>
                <a:srgbClr val="486583"/>
              </a:buClr>
            </a:pPr>
            <a:r>
              <a:rPr lang="en-US" dirty="0">
                <a:solidFill>
                  <a:srgbClr val="00B0F0"/>
                </a:solidFill>
                <a:cs typeface="Calibri"/>
              </a:rPr>
              <a:t>Example:  </a:t>
            </a:r>
          </a:p>
          <a:p>
            <a:pPr lvl="1">
              <a:buClr>
                <a:srgbClr val="486583"/>
              </a:buClr>
              <a:buFont typeface="Wingdings" panose="020B0604020202020204" pitchFamily="34" charset="0"/>
              <a:buChar char="§"/>
            </a:pPr>
            <a:r>
              <a:rPr lang="en-US" dirty="0">
                <a:cs typeface="Calibri"/>
              </a:rPr>
              <a:t>predict </a:t>
            </a:r>
            <a:r>
              <a:rPr lang="en-US" dirty="0">
                <a:ea typeface="+mn-lt"/>
                <a:cs typeface="+mn-lt"/>
              </a:rPr>
              <a:t>whether a customer will purchase eggs (including which type of eggs and at which store)</a:t>
            </a:r>
            <a:endParaRPr lang="en-US">
              <a:cs typeface="Calibri"/>
            </a:endParaRPr>
          </a:p>
          <a:p>
            <a:pPr lvl="1">
              <a:buClr>
                <a:srgbClr val="486583"/>
              </a:buClr>
              <a:buFont typeface="Wingdings" panose="020B0604020202020204" pitchFamily="34" charset="0"/>
              <a:buChar char="§"/>
            </a:pPr>
            <a:r>
              <a:rPr lang="en-US" dirty="0">
                <a:ea typeface="+mn-lt"/>
                <a:cs typeface="+mn-lt"/>
              </a:rPr>
              <a:t>predict the price of gasoline</a:t>
            </a:r>
            <a:endParaRPr lang="en-US">
              <a:cs typeface="Calibri"/>
            </a:endParaRPr>
          </a:p>
          <a:p>
            <a:pPr lvl="1">
              <a:buClr>
                <a:srgbClr val="486583"/>
              </a:buClr>
              <a:buFont typeface="Wingdings" panose="020B0604020202020204" pitchFamily="34" charset="0"/>
              <a:buChar char="§"/>
            </a:pPr>
            <a:r>
              <a:rPr lang="en-US" dirty="0">
                <a:ea typeface="+mn-lt"/>
                <a:cs typeface="+mn-lt"/>
              </a:rPr>
              <a:t>predict the price of a house in </a:t>
            </a:r>
            <a:r>
              <a:rPr lang="en-US" err="1">
                <a:ea typeface="+mn-lt"/>
                <a:cs typeface="+mn-lt"/>
              </a:rPr>
              <a:t>Kumaripati</a:t>
            </a:r>
            <a:endParaRPr lang="en-US">
              <a:cs typeface="Calibri"/>
            </a:endParaRPr>
          </a:p>
          <a:p>
            <a:pPr lvl="1">
              <a:buClr>
                <a:srgbClr val="486583"/>
              </a:buClr>
              <a:buFont typeface="Wingdings" panose="020B0604020202020204" pitchFamily="34" charset="0"/>
              <a:buChar char="§"/>
            </a:pPr>
            <a:r>
              <a:rPr lang="en-US" dirty="0">
                <a:ea typeface="+mn-lt"/>
                <a:cs typeface="+mn-lt"/>
              </a:rPr>
              <a:t>predict how many bachelor’s degree students there will be in 2025 at university</a:t>
            </a:r>
            <a:endParaRPr lang="en-US">
              <a:cs typeface="Calibri"/>
            </a:endParaRPr>
          </a:p>
          <a:p>
            <a:pPr marL="342900" indent="-342900">
              <a:buClr>
                <a:srgbClr val="486583"/>
              </a:buClr>
            </a:pPr>
            <a:endParaRPr lang="en-US" dirty="0">
              <a:cs typeface="Calibri"/>
            </a:endParaRPr>
          </a:p>
          <a:p>
            <a:pPr marL="342900" indent="-342900">
              <a:buClr>
                <a:srgbClr val="486583"/>
              </a:buClr>
            </a:pPr>
            <a:endParaRPr lang="en-US" dirty="0">
              <a:cs typeface="Calibri"/>
            </a:endParaRPr>
          </a:p>
        </p:txBody>
      </p:sp>
    </p:spTree>
    <p:extLst>
      <p:ext uri="{BB962C8B-B14F-4D97-AF65-F5344CB8AC3E}">
        <p14:creationId xmlns:p14="http://schemas.microsoft.com/office/powerpoint/2010/main" val="132383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86B62-91BF-CE4A-41BB-13931F8C3266}"/>
              </a:ext>
            </a:extLst>
          </p:cNvPr>
          <p:cNvSpPr>
            <a:spLocks noGrp="1"/>
          </p:cNvSpPr>
          <p:nvPr>
            <p:ph type="title"/>
          </p:nvPr>
        </p:nvSpPr>
        <p:spPr/>
        <p:txBody>
          <a:bodyPr>
            <a:normAutofit fontScale="90000"/>
          </a:bodyPr>
          <a:lstStyle/>
          <a:p>
            <a:r>
              <a:rPr lang="en-US" dirty="0">
                <a:ea typeface="+mj-lt"/>
                <a:cs typeface="+mj-lt"/>
              </a:rPr>
              <a:t>How does the Decision Tree algorithm Work?</a:t>
            </a:r>
            <a:endParaRPr lang="en-US" dirty="0"/>
          </a:p>
        </p:txBody>
      </p:sp>
      <p:sp>
        <p:nvSpPr>
          <p:cNvPr id="3" name="Content Placeholder 2">
            <a:extLst>
              <a:ext uri="{FF2B5EF4-FFF2-40B4-BE49-F238E27FC236}">
                <a16:creationId xmlns:a16="http://schemas.microsoft.com/office/drawing/2014/main" id="{3E1A10C3-9AFB-A2EE-7BB9-EE338367AB7E}"/>
              </a:ext>
            </a:extLst>
          </p:cNvPr>
          <p:cNvSpPr>
            <a:spLocks noGrp="1"/>
          </p:cNvSpPr>
          <p:nvPr>
            <p:ph idx="1"/>
          </p:nvPr>
        </p:nvSpPr>
        <p:spPr/>
        <p:txBody>
          <a:bodyPr vert="horz" lIns="91440" tIns="45720" rIns="91440" bIns="45720" rtlCol="0" anchor="t">
            <a:normAutofit/>
          </a:bodyPr>
          <a:lstStyle/>
          <a:p>
            <a:r>
              <a:rPr lang="en-US" dirty="0">
                <a:ea typeface="+mn-lt"/>
                <a:cs typeface="+mn-lt"/>
              </a:rPr>
              <a:t>Step-1: Begin the tree with the root node, says S, which contains the complete dataset.</a:t>
            </a:r>
            <a:endParaRPr lang="en-US">
              <a:cs typeface="Calibri"/>
            </a:endParaRPr>
          </a:p>
          <a:p>
            <a:pPr>
              <a:buClr>
                <a:srgbClr val="486583"/>
              </a:buClr>
            </a:pPr>
            <a:endParaRPr lang="en-US" dirty="0">
              <a:ea typeface="+mn-lt"/>
              <a:cs typeface="+mn-lt"/>
            </a:endParaRPr>
          </a:p>
          <a:p>
            <a:pPr>
              <a:buClr>
                <a:srgbClr val="486583"/>
              </a:buClr>
            </a:pPr>
            <a:r>
              <a:rPr lang="en-US" dirty="0">
                <a:ea typeface="+mn-lt"/>
                <a:cs typeface="+mn-lt"/>
              </a:rPr>
              <a:t>Step-2: Find the best attribute in the dataset using Attribute Selection Measure (ASM).</a:t>
            </a:r>
            <a:endParaRPr lang="en-US" dirty="0"/>
          </a:p>
          <a:p>
            <a:pPr>
              <a:buClr>
                <a:srgbClr val="486583"/>
              </a:buClr>
            </a:pPr>
            <a:endParaRPr lang="en-US" dirty="0">
              <a:ea typeface="+mn-lt"/>
              <a:cs typeface="+mn-lt"/>
            </a:endParaRPr>
          </a:p>
          <a:p>
            <a:pPr>
              <a:buClr>
                <a:srgbClr val="486583"/>
              </a:buClr>
            </a:pPr>
            <a:r>
              <a:rPr lang="en-US" dirty="0">
                <a:ea typeface="+mn-lt"/>
                <a:cs typeface="+mn-lt"/>
              </a:rPr>
              <a:t>Step-3: Divide the S into subsets that contains possible values for the best attributes.</a:t>
            </a:r>
            <a:endParaRPr lang="en-US">
              <a:cs typeface="Calibri"/>
            </a:endParaRPr>
          </a:p>
          <a:p>
            <a:pPr>
              <a:buClr>
                <a:srgbClr val="486583"/>
              </a:buClr>
            </a:pPr>
            <a:endParaRPr lang="en-US" dirty="0">
              <a:ea typeface="+mn-lt"/>
              <a:cs typeface="+mn-lt"/>
            </a:endParaRPr>
          </a:p>
          <a:p>
            <a:pPr>
              <a:buClr>
                <a:srgbClr val="486583"/>
              </a:buClr>
            </a:pPr>
            <a:r>
              <a:rPr lang="en-US" dirty="0">
                <a:ea typeface="+mn-lt"/>
                <a:cs typeface="+mn-lt"/>
              </a:rPr>
              <a:t>Step-4: Generate the decision tree node, which contains the best attribute.</a:t>
            </a:r>
            <a:endParaRPr lang="en-US">
              <a:cs typeface="Calibri"/>
            </a:endParaRPr>
          </a:p>
          <a:p>
            <a:pPr>
              <a:buClr>
                <a:srgbClr val="486583"/>
              </a:buClr>
            </a:pPr>
            <a:endParaRPr lang="en-US" dirty="0">
              <a:ea typeface="+mn-lt"/>
              <a:cs typeface="+mn-lt"/>
            </a:endParaRPr>
          </a:p>
          <a:p>
            <a:pPr>
              <a:buClr>
                <a:srgbClr val="486583"/>
              </a:buClr>
            </a:pPr>
            <a:r>
              <a:rPr lang="en-US" dirty="0">
                <a:ea typeface="+mn-lt"/>
                <a:cs typeface="+mn-lt"/>
              </a:rPr>
              <a:t>Step-5: Recursively make new decision trees using the subsets of the dataset created in step -3. Continue this process until a stage is reached where you cannot further classify the nodes and called the final node as a leaf node.</a:t>
            </a:r>
            <a:endParaRPr lang="en-US">
              <a:cs typeface="Calibri"/>
            </a:endParaRPr>
          </a:p>
        </p:txBody>
      </p:sp>
    </p:spTree>
    <p:extLst>
      <p:ext uri="{BB962C8B-B14F-4D97-AF65-F5344CB8AC3E}">
        <p14:creationId xmlns:p14="http://schemas.microsoft.com/office/powerpoint/2010/main" val="52644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4BC6-C036-9122-C538-8383D0555908}"/>
              </a:ext>
            </a:extLst>
          </p:cNvPr>
          <p:cNvSpPr>
            <a:spLocks noGrp="1"/>
          </p:cNvSpPr>
          <p:nvPr>
            <p:ph type="title"/>
          </p:nvPr>
        </p:nvSpPr>
        <p:spPr/>
        <p:txBody>
          <a:bodyPr>
            <a:normAutofit fontScale="90000"/>
          </a:bodyPr>
          <a:lstStyle/>
          <a:p>
            <a:r>
              <a:rPr lang="en-US" dirty="0">
                <a:ea typeface="+mj-lt"/>
                <a:cs typeface="+mj-lt"/>
              </a:rPr>
              <a:t>Pruning: Getting an Optimal Decision tree</a:t>
            </a:r>
            <a:endParaRPr lang="en-US" dirty="0"/>
          </a:p>
        </p:txBody>
      </p:sp>
      <p:sp>
        <p:nvSpPr>
          <p:cNvPr id="3" name="Content Placeholder 2">
            <a:extLst>
              <a:ext uri="{FF2B5EF4-FFF2-40B4-BE49-F238E27FC236}">
                <a16:creationId xmlns:a16="http://schemas.microsoft.com/office/drawing/2014/main" id="{E46FF1A0-E88C-26FD-1FE3-E9CB75740BED}"/>
              </a:ext>
            </a:extLst>
          </p:cNvPr>
          <p:cNvSpPr>
            <a:spLocks noGrp="1"/>
          </p:cNvSpPr>
          <p:nvPr>
            <p:ph idx="1"/>
          </p:nvPr>
        </p:nvSpPr>
        <p:spPr/>
        <p:txBody>
          <a:bodyPr vert="horz" lIns="91440" tIns="45720" rIns="91440" bIns="45720" rtlCol="0" anchor="t">
            <a:normAutofit/>
          </a:bodyPr>
          <a:lstStyle/>
          <a:p>
            <a:r>
              <a:rPr lang="en-US" dirty="0">
                <a:ea typeface="+mn-lt"/>
                <a:cs typeface="+mn-lt"/>
              </a:rPr>
              <a:t>Pruning is a process of deleting the unnecessary nodes from a tree in order to get the optimal decision tree.</a:t>
            </a:r>
            <a:endParaRPr lang="en-US" dirty="0">
              <a:ea typeface="Calibri"/>
              <a:cs typeface="Calibri"/>
            </a:endParaRPr>
          </a:p>
          <a:p>
            <a:pPr>
              <a:buClr>
                <a:srgbClr val="486583"/>
              </a:buClr>
            </a:pPr>
            <a:endParaRPr lang="en-US"/>
          </a:p>
          <a:p>
            <a:pPr>
              <a:buClr>
                <a:srgbClr val="486583"/>
              </a:buClr>
            </a:pPr>
            <a:r>
              <a:rPr lang="en-US" dirty="0">
                <a:ea typeface="+mn-lt"/>
                <a:cs typeface="+mn-lt"/>
              </a:rPr>
              <a:t>A too-large tree increases the risk of overfitting, and a small tree may not capture all the important features of the dataset.</a:t>
            </a:r>
          </a:p>
          <a:p>
            <a:pPr>
              <a:buClr>
                <a:srgbClr val="486583"/>
              </a:buClr>
            </a:pPr>
            <a:endParaRPr lang="en-US" dirty="0">
              <a:ea typeface="Calibri"/>
              <a:cs typeface="Calibri"/>
            </a:endParaRPr>
          </a:p>
          <a:p>
            <a:pPr>
              <a:buClr>
                <a:srgbClr val="486583"/>
              </a:buClr>
            </a:pPr>
            <a:r>
              <a:rPr lang="en-US" dirty="0">
                <a:ea typeface="+mn-lt"/>
                <a:cs typeface="+mn-lt"/>
              </a:rPr>
              <a:t>Therefore, a technique that decreases the size of the learning tree without reducing accuracy is known as Pruning</a:t>
            </a:r>
            <a:endParaRPr lang="en-US" dirty="0">
              <a:ea typeface="Calibri"/>
              <a:cs typeface="Calibri"/>
            </a:endParaRPr>
          </a:p>
        </p:txBody>
      </p:sp>
    </p:spTree>
    <p:extLst>
      <p:ext uri="{BB962C8B-B14F-4D97-AF65-F5344CB8AC3E}">
        <p14:creationId xmlns:p14="http://schemas.microsoft.com/office/powerpoint/2010/main" val="312888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27A2-2EC5-C224-0B14-8BB5BDE0C174}"/>
              </a:ext>
            </a:extLst>
          </p:cNvPr>
          <p:cNvSpPr>
            <a:spLocks noGrp="1"/>
          </p:cNvSpPr>
          <p:nvPr>
            <p:ph type="title"/>
          </p:nvPr>
        </p:nvSpPr>
        <p:spPr/>
        <p:txBody>
          <a:bodyPr/>
          <a:lstStyle/>
          <a:p>
            <a:endParaRPr lang="en-US"/>
          </a:p>
        </p:txBody>
      </p:sp>
      <p:pic>
        <p:nvPicPr>
          <p:cNvPr id="4" name="Content Placeholder 3" descr="A diagram of a company&#10;&#10;Description automatically generated">
            <a:extLst>
              <a:ext uri="{FF2B5EF4-FFF2-40B4-BE49-F238E27FC236}">
                <a16:creationId xmlns:a16="http://schemas.microsoft.com/office/drawing/2014/main" id="{550DCA44-791B-5534-2112-B73792FA9ABC}"/>
              </a:ext>
            </a:extLst>
          </p:cNvPr>
          <p:cNvPicPr>
            <a:picLocks noGrp="1" noChangeAspect="1"/>
          </p:cNvPicPr>
          <p:nvPr>
            <p:ph idx="1"/>
          </p:nvPr>
        </p:nvPicPr>
        <p:blipFill>
          <a:blip r:embed="rId2"/>
          <a:stretch>
            <a:fillRect/>
          </a:stretch>
        </p:blipFill>
        <p:spPr>
          <a:xfrm>
            <a:off x="2748202" y="2081917"/>
            <a:ext cx="5366349" cy="4284452"/>
          </a:xfrm>
        </p:spPr>
      </p:pic>
    </p:spTree>
    <p:extLst>
      <p:ext uri="{BB962C8B-B14F-4D97-AF65-F5344CB8AC3E}">
        <p14:creationId xmlns:p14="http://schemas.microsoft.com/office/powerpoint/2010/main" val="1103110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BDA9-C68D-5733-0AB2-30325285B32E}"/>
              </a:ext>
            </a:extLst>
          </p:cNvPr>
          <p:cNvSpPr>
            <a:spLocks noGrp="1"/>
          </p:cNvSpPr>
          <p:nvPr>
            <p:ph type="title"/>
          </p:nvPr>
        </p:nvSpPr>
        <p:spPr/>
        <p:txBody>
          <a:bodyPr/>
          <a:lstStyle/>
          <a:p>
            <a:r>
              <a:rPr lang="en-US" dirty="0">
                <a:ea typeface="+mj-lt"/>
                <a:cs typeface="+mj-lt"/>
              </a:rPr>
              <a:t>Advantages of the Decision Tree</a:t>
            </a:r>
            <a:endParaRPr lang="en-US" dirty="0"/>
          </a:p>
        </p:txBody>
      </p:sp>
      <p:sp>
        <p:nvSpPr>
          <p:cNvPr id="3" name="Content Placeholder 2">
            <a:extLst>
              <a:ext uri="{FF2B5EF4-FFF2-40B4-BE49-F238E27FC236}">
                <a16:creationId xmlns:a16="http://schemas.microsoft.com/office/drawing/2014/main" id="{66089AA1-6BB7-7595-6115-8B1D1C30444E}"/>
              </a:ext>
            </a:extLst>
          </p:cNvPr>
          <p:cNvSpPr>
            <a:spLocks noGrp="1"/>
          </p:cNvSpPr>
          <p:nvPr>
            <p:ph idx="1"/>
          </p:nvPr>
        </p:nvSpPr>
        <p:spPr/>
        <p:txBody>
          <a:bodyPr vert="horz" lIns="91440" tIns="45720" rIns="91440" bIns="45720" rtlCol="0" anchor="t">
            <a:normAutofit/>
          </a:bodyPr>
          <a:lstStyle/>
          <a:p>
            <a:pPr>
              <a:buNone/>
            </a:pPr>
            <a:endParaRPr lang="en-US" dirty="0">
              <a:ea typeface="Calibri"/>
              <a:cs typeface="Calibri"/>
            </a:endParaRPr>
          </a:p>
          <a:p>
            <a:r>
              <a:rPr lang="en-US" dirty="0">
                <a:ea typeface="+mn-lt"/>
                <a:cs typeface="+mn-lt"/>
              </a:rPr>
              <a:t>It is simple to understand as it follows the same process which a human follow while making any decision in real-life.</a:t>
            </a:r>
            <a:endParaRPr lang="en-US" dirty="0">
              <a:ea typeface="Calibri"/>
              <a:cs typeface="Calibri"/>
            </a:endParaRPr>
          </a:p>
          <a:p>
            <a:pPr>
              <a:buClr>
                <a:srgbClr val="486583"/>
              </a:buClr>
            </a:pPr>
            <a:endParaRPr lang="en-US" dirty="0">
              <a:ea typeface="+mn-lt"/>
              <a:cs typeface="+mn-lt"/>
            </a:endParaRPr>
          </a:p>
          <a:p>
            <a:r>
              <a:rPr lang="en-US" dirty="0">
                <a:ea typeface="+mn-lt"/>
                <a:cs typeface="+mn-lt"/>
              </a:rPr>
              <a:t>It can be very useful for solving decision-related problems.</a:t>
            </a:r>
            <a:endParaRPr lang="en-US" dirty="0">
              <a:ea typeface="Calibri"/>
              <a:cs typeface="Calibri"/>
            </a:endParaRPr>
          </a:p>
          <a:p>
            <a:pPr>
              <a:buClr>
                <a:srgbClr val="486583"/>
              </a:buClr>
            </a:pPr>
            <a:endParaRPr lang="en-US" dirty="0">
              <a:ea typeface="+mn-lt"/>
              <a:cs typeface="+mn-lt"/>
            </a:endParaRPr>
          </a:p>
          <a:p>
            <a:r>
              <a:rPr lang="en-US" dirty="0">
                <a:ea typeface="+mn-lt"/>
                <a:cs typeface="+mn-lt"/>
              </a:rPr>
              <a:t>It helps to think about all the possible outcomes for a problem.</a:t>
            </a:r>
            <a:endParaRPr lang="en-US" dirty="0">
              <a:ea typeface="Calibri"/>
              <a:cs typeface="Calibri"/>
            </a:endParaRPr>
          </a:p>
          <a:p>
            <a:pPr>
              <a:buClr>
                <a:srgbClr val="486583"/>
              </a:buClr>
            </a:pPr>
            <a:endParaRPr lang="en-US" dirty="0">
              <a:ea typeface="+mn-lt"/>
              <a:cs typeface="+mn-lt"/>
            </a:endParaRPr>
          </a:p>
          <a:p>
            <a:r>
              <a:rPr lang="en-US" dirty="0">
                <a:ea typeface="+mn-lt"/>
                <a:cs typeface="+mn-lt"/>
              </a:rPr>
              <a:t>There is less requirement of data cleaning compared to other algorithms.</a:t>
            </a:r>
            <a:endParaRPr lang="en-US" dirty="0">
              <a:ea typeface="Calibri"/>
              <a:cs typeface="Calibri"/>
            </a:endParaRPr>
          </a:p>
        </p:txBody>
      </p:sp>
    </p:spTree>
    <p:extLst>
      <p:ext uri="{BB962C8B-B14F-4D97-AF65-F5344CB8AC3E}">
        <p14:creationId xmlns:p14="http://schemas.microsoft.com/office/powerpoint/2010/main" val="8049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5147-E581-14AC-6276-2952FFA8941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5607A7E-6964-8E30-ACA9-24EB38AE6579}"/>
              </a:ext>
            </a:extLst>
          </p:cNvPr>
          <p:cNvSpPr>
            <a:spLocks noGrp="1"/>
          </p:cNvSpPr>
          <p:nvPr>
            <p:ph idx="1"/>
          </p:nvPr>
        </p:nvSpPr>
        <p:spPr/>
        <p:txBody>
          <a:bodyPr vert="horz" lIns="91440" tIns="45720" rIns="91440" bIns="45720" rtlCol="0" anchor="t">
            <a:normAutofit/>
          </a:bodyPr>
          <a:lstStyle/>
          <a:p>
            <a:r>
              <a:rPr lang="en-US" dirty="0">
                <a:ea typeface="+mn-lt"/>
                <a:cs typeface="+mn-lt"/>
              </a:rPr>
              <a:t>A decision tree is a supervised learning algorithm</a:t>
            </a:r>
          </a:p>
          <a:p>
            <a:pPr>
              <a:buClr>
                <a:srgbClr val="486583"/>
              </a:buClr>
            </a:pPr>
            <a:endParaRPr lang="en-US" dirty="0">
              <a:ea typeface="+mn-lt"/>
              <a:cs typeface="+mn-lt"/>
            </a:endParaRPr>
          </a:p>
          <a:p>
            <a:pPr>
              <a:buClr>
                <a:srgbClr val="486583"/>
              </a:buClr>
            </a:pPr>
            <a:r>
              <a:rPr lang="en-US" dirty="0">
                <a:ea typeface="+mn-lt"/>
                <a:cs typeface="+mn-lt"/>
              </a:rPr>
              <a:t>It is used for classification and regression modeling</a:t>
            </a:r>
          </a:p>
          <a:p>
            <a:pPr>
              <a:buClr>
                <a:srgbClr val="486583"/>
              </a:buClr>
            </a:pPr>
            <a:endParaRPr lang="en-US" dirty="0">
              <a:ea typeface="+mn-lt"/>
              <a:cs typeface="+mn-lt"/>
            </a:endParaRPr>
          </a:p>
          <a:p>
            <a:pPr>
              <a:buClr>
                <a:srgbClr val="486583"/>
              </a:buClr>
            </a:pPr>
            <a:r>
              <a:rPr lang="en-US" dirty="0">
                <a:ea typeface="+mn-lt"/>
                <a:cs typeface="+mn-lt"/>
              </a:rPr>
              <a:t>Developed in the early 1960s, decision trees are primarily used in data mining, machine learning and statistics.</a:t>
            </a:r>
          </a:p>
          <a:p>
            <a:pPr>
              <a:buClr>
                <a:srgbClr val="486583"/>
              </a:buClr>
            </a:pPr>
            <a:endParaRPr lang="en-US" dirty="0">
              <a:ea typeface="+mn-lt"/>
              <a:cs typeface="+mn-lt"/>
            </a:endParaRPr>
          </a:p>
          <a:p>
            <a:pPr>
              <a:buClr>
                <a:srgbClr val="486583"/>
              </a:buClr>
            </a:pPr>
            <a:r>
              <a:rPr lang="en-US" dirty="0">
                <a:ea typeface="+mn-lt"/>
                <a:cs typeface="+mn-lt"/>
              </a:rPr>
              <a:t>it’s a flowchart structure where different nodes indicate conditions, rules, outcomes and classes</a:t>
            </a:r>
          </a:p>
          <a:p>
            <a:pPr>
              <a:buClr>
                <a:srgbClr val="486583"/>
              </a:buClr>
            </a:pPr>
            <a:endParaRPr lang="en-US" dirty="0">
              <a:ea typeface="+mn-lt"/>
              <a:cs typeface="+mn-lt"/>
            </a:endParaRPr>
          </a:p>
          <a:p>
            <a:pPr>
              <a:buClr>
                <a:srgbClr val="486583"/>
              </a:buClr>
            </a:pPr>
            <a:r>
              <a:rPr lang="en-US" dirty="0">
                <a:ea typeface="+mn-lt"/>
                <a:cs typeface="+mn-lt"/>
              </a:rPr>
              <a:t>It is a tree-structured classifier, where internal nodes represent the features of a dataset, branches represent the decision rules and each leaf node represents the outcome.</a:t>
            </a:r>
            <a:endParaRPr lang="en-US" dirty="0">
              <a:cs typeface="Calibri"/>
            </a:endParaRPr>
          </a:p>
          <a:p>
            <a:pPr>
              <a:buClr>
                <a:srgbClr val="486583"/>
              </a:buClr>
            </a:pPr>
            <a:endParaRPr lang="en-US" dirty="0">
              <a:cs typeface="Calibri"/>
            </a:endParaRPr>
          </a:p>
          <a:p>
            <a:pPr>
              <a:buClr>
                <a:srgbClr val="486583"/>
              </a:buClr>
            </a:pPr>
            <a:endParaRPr lang="en-US" dirty="0">
              <a:cs typeface="Calibri"/>
            </a:endParaRPr>
          </a:p>
          <a:p>
            <a:pPr>
              <a:buClr>
                <a:srgbClr val="486583"/>
              </a:buClr>
            </a:pPr>
            <a:endParaRPr lang="en-US" dirty="0">
              <a:cs typeface="Calibri"/>
            </a:endParaRPr>
          </a:p>
        </p:txBody>
      </p:sp>
    </p:spTree>
    <p:extLst>
      <p:ext uri="{BB962C8B-B14F-4D97-AF65-F5344CB8AC3E}">
        <p14:creationId xmlns:p14="http://schemas.microsoft.com/office/powerpoint/2010/main" val="3799472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F2E6-8AFE-C7BF-6F4B-9480010A383B}"/>
              </a:ext>
            </a:extLst>
          </p:cNvPr>
          <p:cNvSpPr>
            <a:spLocks noGrp="1"/>
          </p:cNvSpPr>
          <p:nvPr>
            <p:ph type="title"/>
          </p:nvPr>
        </p:nvSpPr>
        <p:spPr/>
        <p:txBody>
          <a:bodyPr/>
          <a:lstStyle/>
          <a:p>
            <a:r>
              <a:rPr lang="en-US" dirty="0">
                <a:ea typeface="+mj-lt"/>
                <a:cs typeface="+mj-lt"/>
              </a:rPr>
              <a:t>Disadvantages of the Decision Tree</a:t>
            </a:r>
            <a:endParaRPr lang="en-US" dirty="0"/>
          </a:p>
        </p:txBody>
      </p:sp>
      <p:sp>
        <p:nvSpPr>
          <p:cNvPr id="3" name="Content Placeholder 2">
            <a:extLst>
              <a:ext uri="{FF2B5EF4-FFF2-40B4-BE49-F238E27FC236}">
                <a16:creationId xmlns:a16="http://schemas.microsoft.com/office/drawing/2014/main" id="{73B64270-4792-2F62-1E50-1904861F64FA}"/>
              </a:ext>
            </a:extLst>
          </p:cNvPr>
          <p:cNvSpPr>
            <a:spLocks noGrp="1"/>
          </p:cNvSpPr>
          <p:nvPr>
            <p:ph idx="1"/>
          </p:nvPr>
        </p:nvSpPr>
        <p:spPr/>
        <p:txBody>
          <a:bodyPr vert="horz" lIns="91440" tIns="45720" rIns="91440" bIns="45720" rtlCol="0" anchor="t">
            <a:normAutofit/>
          </a:bodyPr>
          <a:lstStyle/>
          <a:p>
            <a:pPr marL="0" indent="0">
              <a:buNone/>
            </a:pPr>
            <a:endParaRPr lang="en-US">
              <a:ea typeface="Calibri"/>
              <a:cs typeface="Calibri"/>
            </a:endParaRPr>
          </a:p>
          <a:p>
            <a:pPr>
              <a:buClr>
                <a:srgbClr val="486583"/>
              </a:buClr>
            </a:pPr>
            <a:r>
              <a:rPr lang="en-US" dirty="0">
                <a:ea typeface="+mn-lt"/>
                <a:cs typeface="+mn-lt"/>
              </a:rPr>
              <a:t>The decision tree contains lots of layers, which makes it complex.</a:t>
            </a:r>
            <a:endParaRPr lang="en-US" dirty="0"/>
          </a:p>
          <a:p>
            <a:pPr>
              <a:buClr>
                <a:srgbClr val="486583"/>
              </a:buClr>
            </a:pPr>
            <a:endParaRPr lang="en-US" dirty="0">
              <a:ea typeface="+mn-lt"/>
              <a:cs typeface="+mn-lt"/>
            </a:endParaRPr>
          </a:p>
          <a:p>
            <a:pPr>
              <a:buClr>
                <a:srgbClr val="486583"/>
              </a:buClr>
            </a:pPr>
            <a:r>
              <a:rPr lang="en-US" dirty="0">
                <a:ea typeface="+mn-lt"/>
                <a:cs typeface="+mn-lt"/>
              </a:rPr>
              <a:t>It may have an overfitting issue, which can be resolved using the </a:t>
            </a:r>
            <a:r>
              <a:rPr lang="en-US" b="1" dirty="0">
                <a:ea typeface="+mn-lt"/>
                <a:cs typeface="+mn-lt"/>
              </a:rPr>
              <a:t>Random Forest algorithm</a:t>
            </a:r>
            <a:r>
              <a:rPr lang="en-US" dirty="0">
                <a:ea typeface="+mn-lt"/>
                <a:cs typeface="+mn-lt"/>
              </a:rPr>
              <a:t>.</a:t>
            </a:r>
            <a:endParaRPr lang="en-US" dirty="0"/>
          </a:p>
          <a:p>
            <a:pPr>
              <a:buClr>
                <a:srgbClr val="486583"/>
              </a:buClr>
            </a:pPr>
            <a:endParaRPr lang="en-US" dirty="0">
              <a:ea typeface="+mn-lt"/>
              <a:cs typeface="+mn-lt"/>
            </a:endParaRPr>
          </a:p>
          <a:p>
            <a:pPr>
              <a:buClr>
                <a:srgbClr val="486583"/>
              </a:buClr>
            </a:pPr>
            <a:r>
              <a:rPr lang="en-US" dirty="0">
                <a:ea typeface="+mn-lt"/>
                <a:cs typeface="+mn-lt"/>
              </a:rPr>
              <a:t>For more class labels, the computational complexity of the decision tree may increase.</a:t>
            </a:r>
            <a:endParaRPr lang="en-US" dirty="0"/>
          </a:p>
        </p:txBody>
      </p:sp>
    </p:spTree>
    <p:extLst>
      <p:ext uri="{BB962C8B-B14F-4D97-AF65-F5344CB8AC3E}">
        <p14:creationId xmlns:p14="http://schemas.microsoft.com/office/powerpoint/2010/main" val="3888450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2811-1E9A-0B71-2156-5E12FD05813C}"/>
              </a:ext>
            </a:extLst>
          </p:cNvPr>
          <p:cNvSpPr>
            <a:spLocks noGrp="1"/>
          </p:cNvSpPr>
          <p:nvPr>
            <p:ph type="title"/>
          </p:nvPr>
        </p:nvSpPr>
        <p:spPr/>
        <p:txBody>
          <a:bodyPr/>
          <a:lstStyle/>
          <a:p>
            <a:r>
              <a:rPr lang="en-US" dirty="0"/>
              <a:t>Decision Tree Examples</a:t>
            </a:r>
          </a:p>
        </p:txBody>
      </p:sp>
      <p:pic>
        <p:nvPicPr>
          <p:cNvPr id="4" name="Content Placeholder 3" descr="A diagram of a snack&#10;&#10;Description automatically generated">
            <a:extLst>
              <a:ext uri="{FF2B5EF4-FFF2-40B4-BE49-F238E27FC236}">
                <a16:creationId xmlns:a16="http://schemas.microsoft.com/office/drawing/2014/main" id="{1B519BFC-1BBB-9CDC-834B-FC9C7518C571}"/>
              </a:ext>
            </a:extLst>
          </p:cNvPr>
          <p:cNvPicPr>
            <a:picLocks noGrp="1" noChangeAspect="1"/>
          </p:cNvPicPr>
          <p:nvPr>
            <p:ph idx="1"/>
          </p:nvPr>
        </p:nvPicPr>
        <p:blipFill>
          <a:blip r:embed="rId2"/>
          <a:stretch>
            <a:fillRect/>
          </a:stretch>
        </p:blipFill>
        <p:spPr>
          <a:xfrm>
            <a:off x="2522656" y="1675578"/>
            <a:ext cx="7298306" cy="4823962"/>
          </a:xfrm>
        </p:spPr>
      </p:pic>
    </p:spTree>
    <p:extLst>
      <p:ext uri="{BB962C8B-B14F-4D97-AF65-F5344CB8AC3E}">
        <p14:creationId xmlns:p14="http://schemas.microsoft.com/office/powerpoint/2010/main" val="348981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A18E-E5D7-8AEE-AC0E-4E0F1C380AE4}"/>
              </a:ext>
            </a:extLst>
          </p:cNvPr>
          <p:cNvSpPr>
            <a:spLocks noGrp="1"/>
          </p:cNvSpPr>
          <p:nvPr>
            <p:ph type="title"/>
          </p:nvPr>
        </p:nvSpPr>
        <p:spPr/>
        <p:txBody>
          <a:bodyPr/>
          <a:lstStyle/>
          <a:p>
            <a:endParaRPr lang="en-US"/>
          </a:p>
        </p:txBody>
      </p:sp>
      <p:pic>
        <p:nvPicPr>
          <p:cNvPr id="4" name="Content Placeholder 3" descr="A diagram of pain&#10;&#10;Description automatically generated">
            <a:extLst>
              <a:ext uri="{FF2B5EF4-FFF2-40B4-BE49-F238E27FC236}">
                <a16:creationId xmlns:a16="http://schemas.microsoft.com/office/drawing/2014/main" id="{F1088258-FDCA-3920-A418-2C5C2FBF574B}"/>
              </a:ext>
            </a:extLst>
          </p:cNvPr>
          <p:cNvPicPr>
            <a:picLocks noGrp="1" noChangeAspect="1"/>
          </p:cNvPicPr>
          <p:nvPr>
            <p:ph idx="1"/>
          </p:nvPr>
        </p:nvPicPr>
        <p:blipFill>
          <a:blip r:embed="rId2"/>
          <a:stretch>
            <a:fillRect/>
          </a:stretch>
        </p:blipFill>
        <p:spPr>
          <a:xfrm>
            <a:off x="2091336" y="1804973"/>
            <a:ext cx="7053891" cy="4708944"/>
          </a:xfrm>
        </p:spPr>
      </p:pic>
    </p:spTree>
    <p:extLst>
      <p:ext uri="{BB962C8B-B14F-4D97-AF65-F5344CB8AC3E}">
        <p14:creationId xmlns:p14="http://schemas.microsoft.com/office/powerpoint/2010/main" val="163821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AFDF-7C6D-D702-8757-722E6D08E37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158E17B4-F9DB-5119-1F08-27E607A3776E}"/>
              </a:ext>
            </a:extLst>
          </p:cNvPr>
          <p:cNvPicPr>
            <a:picLocks noGrp="1" noChangeAspect="1"/>
          </p:cNvPicPr>
          <p:nvPr>
            <p:ph idx="1"/>
          </p:nvPr>
        </p:nvPicPr>
        <p:blipFill>
          <a:blip r:embed="rId2"/>
          <a:stretch>
            <a:fillRect/>
          </a:stretch>
        </p:blipFill>
        <p:spPr>
          <a:xfrm>
            <a:off x="3523094" y="1792303"/>
            <a:ext cx="6216948" cy="4461113"/>
          </a:xfrm>
        </p:spPr>
      </p:pic>
    </p:spTree>
    <p:extLst>
      <p:ext uri="{BB962C8B-B14F-4D97-AF65-F5344CB8AC3E}">
        <p14:creationId xmlns:p14="http://schemas.microsoft.com/office/powerpoint/2010/main" val="2324963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3A71-C430-29B8-C73C-C6FA2AA8FFCF}"/>
              </a:ext>
            </a:extLst>
          </p:cNvPr>
          <p:cNvSpPr>
            <a:spLocks noGrp="1"/>
          </p:cNvSpPr>
          <p:nvPr>
            <p:ph type="title"/>
          </p:nvPr>
        </p:nvSpPr>
        <p:spPr/>
        <p:txBody>
          <a:bodyPr/>
          <a:lstStyle/>
          <a:p>
            <a:r>
              <a:rPr lang="en-US" dirty="0">
                <a:ea typeface="+mj-lt"/>
                <a:cs typeface="+mj-lt"/>
              </a:rPr>
              <a:t>Decision tree terminology</a:t>
            </a:r>
            <a:endParaRPr lang="en-US" dirty="0"/>
          </a:p>
        </p:txBody>
      </p:sp>
      <p:sp>
        <p:nvSpPr>
          <p:cNvPr id="3" name="Content Placeholder 2">
            <a:extLst>
              <a:ext uri="{FF2B5EF4-FFF2-40B4-BE49-F238E27FC236}">
                <a16:creationId xmlns:a16="http://schemas.microsoft.com/office/drawing/2014/main" id="{5BB85693-672E-8746-1763-4604A4437F74}"/>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solidFill>
                  <a:srgbClr val="00B0F0"/>
                </a:solidFill>
                <a:ea typeface="+mn-lt"/>
                <a:cs typeface="+mn-lt"/>
              </a:rPr>
              <a:t>Root node</a:t>
            </a:r>
          </a:p>
          <a:p>
            <a:pPr marL="0" indent="0">
              <a:buNone/>
            </a:pPr>
            <a:endParaRPr lang="en-US" dirty="0">
              <a:ea typeface="+mn-lt"/>
              <a:cs typeface="+mn-lt"/>
            </a:endParaRPr>
          </a:p>
          <a:p>
            <a:r>
              <a:rPr lang="en-US" dirty="0">
                <a:ea typeface="+mn-lt"/>
                <a:cs typeface="+mn-lt"/>
              </a:rPr>
              <a:t>The topmost node of a decision tree that represents the entire message or decision</a:t>
            </a:r>
          </a:p>
          <a:p>
            <a:pPr>
              <a:buClr>
                <a:srgbClr val="486583"/>
              </a:buClr>
            </a:pPr>
            <a:endParaRPr lang="en-US" dirty="0">
              <a:ea typeface="+mn-lt"/>
              <a:cs typeface="+mn-lt"/>
            </a:endParaRPr>
          </a:p>
          <a:p>
            <a:pPr marL="0" indent="0">
              <a:buNone/>
            </a:pPr>
            <a:r>
              <a:rPr lang="en-US" dirty="0">
                <a:solidFill>
                  <a:srgbClr val="00B0F0"/>
                </a:solidFill>
                <a:ea typeface="+mn-lt"/>
                <a:cs typeface="+mn-lt"/>
              </a:rPr>
              <a:t>Decision (or internal) node</a:t>
            </a:r>
          </a:p>
          <a:p>
            <a:pPr marL="0" indent="0">
              <a:buNone/>
            </a:pPr>
            <a:endParaRPr lang="en-US" dirty="0">
              <a:ea typeface="+mn-lt"/>
              <a:cs typeface="+mn-lt"/>
            </a:endParaRPr>
          </a:p>
          <a:p>
            <a:r>
              <a:rPr lang="en-US" dirty="0">
                <a:ea typeface="+mn-lt"/>
                <a:cs typeface="+mn-lt"/>
              </a:rPr>
              <a:t>A node within a decision tree where the prior node branches into two or more variables</a:t>
            </a:r>
          </a:p>
          <a:p>
            <a:pPr>
              <a:buClr>
                <a:srgbClr val="486583"/>
              </a:buClr>
            </a:pPr>
            <a:endParaRPr lang="en-US" dirty="0">
              <a:ea typeface="+mn-lt"/>
              <a:cs typeface="+mn-lt"/>
            </a:endParaRPr>
          </a:p>
          <a:p>
            <a:pPr marL="0" indent="0">
              <a:buNone/>
            </a:pPr>
            <a:r>
              <a:rPr lang="en-US" dirty="0">
                <a:solidFill>
                  <a:srgbClr val="00B0F0"/>
                </a:solidFill>
                <a:ea typeface="+mn-lt"/>
                <a:cs typeface="+mn-lt"/>
              </a:rPr>
              <a:t>Leaf (or terminal) node</a:t>
            </a:r>
          </a:p>
          <a:p>
            <a:pPr marL="0" indent="0">
              <a:buNone/>
            </a:pPr>
            <a:endParaRPr lang="en-US" dirty="0">
              <a:ea typeface="+mn-lt"/>
              <a:cs typeface="+mn-lt"/>
            </a:endParaRPr>
          </a:p>
          <a:p>
            <a:r>
              <a:rPr lang="en-US" dirty="0">
                <a:ea typeface="+mn-lt"/>
                <a:cs typeface="+mn-lt"/>
              </a:rPr>
              <a:t>The leaf node is also called the external node or terminal node, which means it has no child—it’s the last node in the decision tree and furthest from the root node</a:t>
            </a:r>
          </a:p>
          <a:p>
            <a:pPr marL="0" indent="0">
              <a:buNone/>
            </a:pPr>
            <a:endParaRPr lang="en-US" dirty="0">
              <a:cs typeface="Calibri"/>
            </a:endParaRPr>
          </a:p>
          <a:p>
            <a:pPr>
              <a:buNone/>
            </a:pPr>
            <a:endParaRPr lang="en-US"/>
          </a:p>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38853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3F14-9F67-E0B0-B452-09437821F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DA4257-DA52-B858-0F8E-2DAFA62F6C47}"/>
              </a:ext>
            </a:extLst>
          </p:cNvPr>
          <p:cNvSpPr>
            <a:spLocks noGrp="1"/>
          </p:cNvSpPr>
          <p:nvPr>
            <p:ph idx="1"/>
          </p:nvPr>
        </p:nvSpPr>
        <p:spPr/>
        <p:txBody>
          <a:bodyPr vert="horz" lIns="91440" tIns="45720" rIns="91440" bIns="45720" rtlCol="0" anchor="t">
            <a:normAutofit fontScale="92500" lnSpcReduction="10000"/>
          </a:bodyPr>
          <a:lstStyle/>
          <a:p>
            <a:pPr>
              <a:buNone/>
            </a:pPr>
            <a:r>
              <a:rPr lang="en-US" dirty="0">
                <a:solidFill>
                  <a:srgbClr val="00B0F0"/>
                </a:solidFill>
                <a:ea typeface="+mn-lt"/>
                <a:cs typeface="+mn-lt"/>
              </a:rPr>
              <a:t>sub-tree or branch</a:t>
            </a:r>
            <a:endParaRPr lang="en-US" dirty="0"/>
          </a:p>
          <a:p>
            <a:r>
              <a:rPr lang="en-US" dirty="0">
                <a:solidFill>
                  <a:schemeClr val="tx1"/>
                </a:solidFill>
                <a:ea typeface="+mn-lt"/>
                <a:cs typeface="+mn-lt"/>
              </a:rPr>
              <a:t>It contains multiple internal nodes and potentially some leaf nodes depending on the specific branch in question.</a:t>
            </a:r>
            <a:endParaRPr lang="en-US" dirty="0">
              <a:solidFill>
                <a:schemeClr val="tx1"/>
              </a:solidFill>
              <a:cs typeface="Calibri"/>
            </a:endParaRPr>
          </a:p>
          <a:p>
            <a:pPr>
              <a:buClr>
                <a:srgbClr val="486583"/>
              </a:buClr>
            </a:pPr>
            <a:endParaRPr lang="en-US" dirty="0">
              <a:solidFill>
                <a:schemeClr val="tx1"/>
              </a:solidFill>
              <a:ea typeface="+mn-lt"/>
              <a:cs typeface="+mn-lt"/>
            </a:endParaRPr>
          </a:p>
          <a:p>
            <a:pPr>
              <a:buNone/>
            </a:pPr>
            <a:r>
              <a:rPr lang="en-US" dirty="0">
                <a:solidFill>
                  <a:srgbClr val="00B0F0"/>
                </a:solidFill>
                <a:ea typeface="+mn-lt"/>
                <a:cs typeface="+mn-lt"/>
              </a:rPr>
              <a:t>Splitting </a:t>
            </a:r>
            <a:endParaRPr lang="en-US" dirty="0">
              <a:solidFill>
                <a:srgbClr val="00B0F0"/>
              </a:solidFill>
              <a:cs typeface="Calibri"/>
            </a:endParaRPr>
          </a:p>
          <a:p>
            <a:pPr>
              <a:buNone/>
            </a:pPr>
            <a:endParaRPr lang="en-US" dirty="0">
              <a:ea typeface="+mn-lt"/>
              <a:cs typeface="+mn-lt"/>
            </a:endParaRPr>
          </a:p>
          <a:p>
            <a:r>
              <a:rPr lang="en-US" dirty="0">
                <a:ea typeface="+mn-lt"/>
                <a:cs typeface="+mn-lt"/>
              </a:rPr>
              <a:t>The process of dividing a node into two or more nodes. It’s the part at which the decision branches off into variables </a:t>
            </a:r>
            <a:endParaRPr lang="en-US">
              <a:cs typeface="Calibri"/>
            </a:endParaRPr>
          </a:p>
          <a:p>
            <a:pPr>
              <a:buNone/>
            </a:pPr>
            <a:endParaRPr lang="en-US"/>
          </a:p>
          <a:p>
            <a:pPr>
              <a:buNone/>
            </a:pPr>
            <a:r>
              <a:rPr lang="en-US" dirty="0">
                <a:solidFill>
                  <a:srgbClr val="00B0F0"/>
                </a:solidFill>
                <a:ea typeface="+mn-lt"/>
                <a:cs typeface="+mn-lt"/>
              </a:rPr>
              <a:t>Pruning </a:t>
            </a:r>
            <a:endParaRPr lang="en-US" dirty="0">
              <a:solidFill>
                <a:srgbClr val="00B0F0"/>
              </a:solidFill>
              <a:cs typeface="Calibri"/>
            </a:endParaRPr>
          </a:p>
          <a:p>
            <a:pPr>
              <a:buNone/>
            </a:pPr>
            <a:endParaRPr lang="en-US" dirty="0">
              <a:ea typeface="+mn-lt"/>
              <a:cs typeface="+mn-lt"/>
            </a:endParaRPr>
          </a:p>
          <a:p>
            <a:r>
              <a:rPr lang="en-US" dirty="0">
                <a:ea typeface="+mn-lt"/>
                <a:cs typeface="+mn-lt"/>
              </a:rPr>
              <a:t>The opposite of splitting, the process of going through and reducing the tree to only the most important nodes or outcomes</a:t>
            </a:r>
          </a:p>
          <a:p>
            <a:pPr>
              <a:buClr>
                <a:srgbClr val="486583"/>
              </a:buClr>
            </a:pPr>
            <a:endParaRPr lang="en-US" dirty="0">
              <a:cs typeface="Calibri"/>
            </a:endParaRPr>
          </a:p>
          <a:p>
            <a:pPr>
              <a:buClr>
                <a:srgbClr val="486583"/>
              </a:buClr>
            </a:pPr>
            <a:endParaRPr lang="en-US" dirty="0">
              <a:cs typeface="Calibri"/>
            </a:endParaRPr>
          </a:p>
        </p:txBody>
      </p:sp>
    </p:spTree>
    <p:extLst>
      <p:ext uri="{BB962C8B-B14F-4D97-AF65-F5344CB8AC3E}">
        <p14:creationId xmlns:p14="http://schemas.microsoft.com/office/powerpoint/2010/main" val="4142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6D23-AC7B-7369-5770-8A3E3C720C34}"/>
              </a:ext>
            </a:extLst>
          </p:cNvPr>
          <p:cNvSpPr>
            <a:spLocks noGrp="1"/>
          </p:cNvSpPr>
          <p:nvPr>
            <p:ph type="title"/>
          </p:nvPr>
        </p:nvSpPr>
        <p:spPr/>
        <p:txBody>
          <a:bodyPr/>
          <a:lstStyle/>
          <a:p>
            <a:endParaRPr lang="en-US"/>
          </a:p>
        </p:txBody>
      </p:sp>
      <p:pic>
        <p:nvPicPr>
          <p:cNvPr id="4" name="Content Placeholder 3" descr="A diagram of decision tree&#10;&#10;Description automatically generated">
            <a:extLst>
              <a:ext uri="{FF2B5EF4-FFF2-40B4-BE49-F238E27FC236}">
                <a16:creationId xmlns:a16="http://schemas.microsoft.com/office/drawing/2014/main" id="{F48E8092-7EC2-C528-1FFE-B2D0EDA10EB7}"/>
              </a:ext>
            </a:extLst>
          </p:cNvPr>
          <p:cNvPicPr>
            <a:picLocks noGrp="1" noChangeAspect="1"/>
          </p:cNvPicPr>
          <p:nvPr>
            <p:ph idx="1"/>
          </p:nvPr>
        </p:nvPicPr>
        <p:blipFill>
          <a:blip r:embed="rId2"/>
          <a:stretch>
            <a:fillRect/>
          </a:stretch>
        </p:blipFill>
        <p:spPr>
          <a:xfrm>
            <a:off x="2803914" y="1866257"/>
            <a:ext cx="7152735" cy="4758905"/>
          </a:xfrm>
        </p:spPr>
      </p:pic>
    </p:spTree>
    <p:extLst>
      <p:ext uri="{BB962C8B-B14F-4D97-AF65-F5344CB8AC3E}">
        <p14:creationId xmlns:p14="http://schemas.microsoft.com/office/powerpoint/2010/main" val="1877609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32C2-DC10-EB49-6E23-AEFC68CA1EDD}"/>
              </a:ext>
            </a:extLst>
          </p:cNvPr>
          <p:cNvSpPr>
            <a:spLocks noGrp="1"/>
          </p:cNvSpPr>
          <p:nvPr>
            <p:ph type="title"/>
          </p:nvPr>
        </p:nvSpPr>
        <p:spPr/>
        <p:txBody>
          <a:bodyPr/>
          <a:lstStyle/>
          <a:p>
            <a:endParaRPr lang="en-US"/>
          </a:p>
        </p:txBody>
      </p:sp>
      <p:pic>
        <p:nvPicPr>
          <p:cNvPr id="4" name="Content Placeholder 3" descr="decision tree example for heart attack prevention">
            <a:extLst>
              <a:ext uri="{FF2B5EF4-FFF2-40B4-BE49-F238E27FC236}">
                <a16:creationId xmlns:a16="http://schemas.microsoft.com/office/drawing/2014/main" id="{82ECDA92-1017-C575-9FAF-18723BF9F218}"/>
              </a:ext>
            </a:extLst>
          </p:cNvPr>
          <p:cNvPicPr>
            <a:picLocks noGrp="1" noChangeAspect="1"/>
          </p:cNvPicPr>
          <p:nvPr>
            <p:ph idx="1"/>
          </p:nvPr>
        </p:nvPicPr>
        <p:blipFill>
          <a:blip r:embed="rId2"/>
          <a:stretch>
            <a:fillRect/>
          </a:stretch>
        </p:blipFill>
        <p:spPr>
          <a:xfrm>
            <a:off x="2161752" y="1840003"/>
            <a:ext cx="7401891" cy="4653262"/>
          </a:xfrm>
        </p:spPr>
      </p:pic>
    </p:spTree>
    <p:extLst>
      <p:ext uri="{BB962C8B-B14F-4D97-AF65-F5344CB8AC3E}">
        <p14:creationId xmlns:p14="http://schemas.microsoft.com/office/powerpoint/2010/main" val="457670507"/>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43241"/>
      </a:dk2>
      <a:lt2>
        <a:srgbClr val="E5E8E2"/>
      </a:lt2>
      <a:accent1>
        <a:srgbClr val="AD96C6"/>
      </a:accent1>
      <a:accent2>
        <a:srgbClr val="827FBA"/>
      </a:accent2>
      <a:accent3>
        <a:srgbClr val="92A4C4"/>
      </a:accent3>
      <a:accent4>
        <a:srgbClr val="7DACB9"/>
      </a:accent4>
      <a:accent5>
        <a:srgbClr val="82ACA4"/>
      </a:accent5>
      <a:accent6>
        <a:srgbClr val="77AE8C"/>
      </a:accent6>
      <a:hlink>
        <a:srgbClr val="718B54"/>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ConfettiVTI</vt:lpstr>
      <vt:lpstr>Decision Tree</vt:lpstr>
      <vt:lpstr>Introduction</vt:lpstr>
      <vt:lpstr>Decision Tree Examples</vt:lpstr>
      <vt:lpstr>PowerPoint Presentation</vt:lpstr>
      <vt:lpstr>PowerPoint Presentation</vt:lpstr>
      <vt:lpstr>Decision tree terminology</vt:lpstr>
      <vt:lpstr>PowerPoint Presentation</vt:lpstr>
      <vt:lpstr>PowerPoint Presentation</vt:lpstr>
      <vt:lpstr>PowerPoint Presentation</vt:lpstr>
      <vt:lpstr>Attribute Selection Measures</vt:lpstr>
      <vt:lpstr>PowerPoint Presentation</vt:lpstr>
      <vt:lpstr>PowerPoint Presentation</vt:lpstr>
      <vt:lpstr>PowerPoint Presentation</vt:lpstr>
      <vt:lpstr>Types of Decision Tree</vt:lpstr>
      <vt:lpstr>PowerPoint Presentation</vt:lpstr>
      <vt:lpstr>How does the Decision Tree algorithm Work?</vt:lpstr>
      <vt:lpstr>Pruning: Getting an Optimal Decision tree</vt:lpstr>
      <vt:lpstr>PowerPoint Presentation</vt:lpstr>
      <vt:lpstr>Advantages of the Decision Tree</vt:lpstr>
      <vt:lpstr>Disadvantages of the Decision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230</cp:revision>
  <dcterms:created xsi:type="dcterms:W3CDTF">2023-12-26T05:04:10Z</dcterms:created>
  <dcterms:modified xsi:type="dcterms:W3CDTF">2023-12-26T16:12:21Z</dcterms:modified>
</cp:coreProperties>
</file>